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9" r:id="rId3"/>
    <p:sldId id="270" r:id="rId4"/>
    <p:sldId id="265" r:id="rId5"/>
    <p:sldId id="264" r:id="rId6"/>
    <p:sldId id="267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15" autoAdjust="0"/>
    <p:restoredTop sz="94660"/>
  </p:normalViewPr>
  <p:slideViewPr>
    <p:cSldViewPr>
      <p:cViewPr>
        <p:scale>
          <a:sx n="50" d="100"/>
          <a:sy n="50" d="100"/>
        </p:scale>
        <p:origin x="-1728" y="-42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5721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74067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9912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648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41916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915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88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731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851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792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8954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990890" y="187649"/>
            <a:ext cx="8550275" cy="9271000"/>
            <a:chOff x="1990725" y="165100"/>
            <a:chExt cx="8550275" cy="9271000"/>
          </a:xfrm>
        </p:grpSpPr>
        <p:grpSp>
          <p:nvGrpSpPr>
            <p:cNvPr id="12473" name="Group 185"/>
            <p:cNvGrpSpPr>
              <a:grpSpLocks/>
            </p:cNvGrpSpPr>
            <p:nvPr/>
          </p:nvGrpSpPr>
          <p:grpSpPr bwMode="auto">
            <a:xfrm>
              <a:off x="5545138" y="3900488"/>
              <a:ext cx="2790825" cy="3870325"/>
              <a:chOff x="3493" y="2457"/>
              <a:chExt cx="1758" cy="2438"/>
            </a:xfrm>
          </p:grpSpPr>
          <p:sp>
            <p:nvSpPr>
              <p:cNvPr id="12444" name="Freeform 156"/>
              <p:cNvSpPr>
                <a:spLocks/>
              </p:cNvSpPr>
              <p:nvPr/>
            </p:nvSpPr>
            <p:spPr bwMode="auto">
              <a:xfrm>
                <a:off x="3493" y="2457"/>
                <a:ext cx="1163" cy="1786"/>
              </a:xfrm>
              <a:custGeom>
                <a:avLst/>
                <a:gdLst>
                  <a:gd name="T0" fmla="*/ 454 w 1163"/>
                  <a:gd name="T1" fmla="*/ 1786 h 1786"/>
                  <a:gd name="T2" fmla="*/ 426 w 1163"/>
                  <a:gd name="T3" fmla="*/ 1701 h 1786"/>
                  <a:gd name="T4" fmla="*/ 454 w 1163"/>
                  <a:gd name="T5" fmla="*/ 1673 h 1786"/>
                  <a:gd name="T6" fmla="*/ 426 w 1163"/>
                  <a:gd name="T7" fmla="*/ 1616 h 1786"/>
                  <a:gd name="T8" fmla="*/ 341 w 1163"/>
                  <a:gd name="T9" fmla="*/ 1588 h 1786"/>
                  <a:gd name="T10" fmla="*/ 256 w 1163"/>
                  <a:gd name="T11" fmla="*/ 1616 h 1786"/>
                  <a:gd name="T12" fmla="*/ 227 w 1163"/>
                  <a:gd name="T13" fmla="*/ 1559 h 1786"/>
                  <a:gd name="T14" fmla="*/ 284 w 1163"/>
                  <a:gd name="T15" fmla="*/ 1474 h 1786"/>
                  <a:gd name="T16" fmla="*/ 199 w 1163"/>
                  <a:gd name="T17" fmla="*/ 1389 h 1786"/>
                  <a:gd name="T18" fmla="*/ 284 w 1163"/>
                  <a:gd name="T19" fmla="*/ 1332 h 1786"/>
                  <a:gd name="T20" fmla="*/ 227 w 1163"/>
                  <a:gd name="T21" fmla="*/ 1247 h 1786"/>
                  <a:gd name="T22" fmla="*/ 114 w 1163"/>
                  <a:gd name="T23" fmla="*/ 1134 h 1786"/>
                  <a:gd name="T24" fmla="*/ 0 w 1163"/>
                  <a:gd name="T25" fmla="*/ 1106 h 1786"/>
                  <a:gd name="T26" fmla="*/ 0 w 1163"/>
                  <a:gd name="T27" fmla="*/ 1021 h 1786"/>
                  <a:gd name="T28" fmla="*/ 57 w 1163"/>
                  <a:gd name="T29" fmla="*/ 907 h 1786"/>
                  <a:gd name="T30" fmla="*/ 142 w 1163"/>
                  <a:gd name="T31" fmla="*/ 936 h 1786"/>
                  <a:gd name="T32" fmla="*/ 199 w 1163"/>
                  <a:gd name="T33" fmla="*/ 765 h 1786"/>
                  <a:gd name="T34" fmla="*/ 256 w 1163"/>
                  <a:gd name="T35" fmla="*/ 737 h 1786"/>
                  <a:gd name="T36" fmla="*/ 341 w 1163"/>
                  <a:gd name="T37" fmla="*/ 794 h 1786"/>
                  <a:gd name="T38" fmla="*/ 341 w 1163"/>
                  <a:gd name="T39" fmla="*/ 624 h 1786"/>
                  <a:gd name="T40" fmla="*/ 454 w 1163"/>
                  <a:gd name="T41" fmla="*/ 595 h 1786"/>
                  <a:gd name="T42" fmla="*/ 482 w 1163"/>
                  <a:gd name="T43" fmla="*/ 539 h 1786"/>
                  <a:gd name="T44" fmla="*/ 454 w 1163"/>
                  <a:gd name="T45" fmla="*/ 482 h 1786"/>
                  <a:gd name="T46" fmla="*/ 482 w 1163"/>
                  <a:gd name="T47" fmla="*/ 340 h 1786"/>
                  <a:gd name="T48" fmla="*/ 624 w 1163"/>
                  <a:gd name="T49" fmla="*/ 227 h 1786"/>
                  <a:gd name="T50" fmla="*/ 539 w 1163"/>
                  <a:gd name="T51" fmla="*/ 198 h 1786"/>
                  <a:gd name="T52" fmla="*/ 482 w 1163"/>
                  <a:gd name="T53" fmla="*/ 142 h 1786"/>
                  <a:gd name="T54" fmla="*/ 511 w 1163"/>
                  <a:gd name="T55" fmla="*/ 85 h 1786"/>
                  <a:gd name="T56" fmla="*/ 511 w 1163"/>
                  <a:gd name="T57" fmla="*/ 28 h 1786"/>
                  <a:gd name="T58" fmla="*/ 539 w 1163"/>
                  <a:gd name="T59" fmla="*/ 28 h 1786"/>
                  <a:gd name="T60" fmla="*/ 596 w 1163"/>
                  <a:gd name="T61" fmla="*/ 85 h 1786"/>
                  <a:gd name="T62" fmla="*/ 652 w 1163"/>
                  <a:gd name="T63" fmla="*/ 0 h 1786"/>
                  <a:gd name="T64" fmla="*/ 766 w 1163"/>
                  <a:gd name="T65" fmla="*/ 28 h 1786"/>
                  <a:gd name="T66" fmla="*/ 766 w 1163"/>
                  <a:gd name="T67" fmla="*/ 113 h 1786"/>
                  <a:gd name="T68" fmla="*/ 681 w 1163"/>
                  <a:gd name="T69" fmla="*/ 198 h 1786"/>
                  <a:gd name="T70" fmla="*/ 709 w 1163"/>
                  <a:gd name="T71" fmla="*/ 255 h 1786"/>
                  <a:gd name="T72" fmla="*/ 794 w 1163"/>
                  <a:gd name="T73" fmla="*/ 198 h 1786"/>
                  <a:gd name="T74" fmla="*/ 908 w 1163"/>
                  <a:gd name="T75" fmla="*/ 340 h 1786"/>
                  <a:gd name="T76" fmla="*/ 879 w 1163"/>
                  <a:gd name="T77" fmla="*/ 397 h 1786"/>
                  <a:gd name="T78" fmla="*/ 964 w 1163"/>
                  <a:gd name="T79" fmla="*/ 425 h 1786"/>
                  <a:gd name="T80" fmla="*/ 993 w 1163"/>
                  <a:gd name="T81" fmla="*/ 397 h 1786"/>
                  <a:gd name="T82" fmla="*/ 1021 w 1163"/>
                  <a:gd name="T83" fmla="*/ 539 h 1786"/>
                  <a:gd name="T84" fmla="*/ 1078 w 1163"/>
                  <a:gd name="T85" fmla="*/ 567 h 1786"/>
                  <a:gd name="T86" fmla="*/ 1134 w 1163"/>
                  <a:gd name="T87" fmla="*/ 510 h 1786"/>
                  <a:gd name="T88" fmla="*/ 1163 w 1163"/>
                  <a:gd name="T89" fmla="*/ 539 h 1786"/>
                  <a:gd name="T90" fmla="*/ 1134 w 1163"/>
                  <a:gd name="T91" fmla="*/ 624 h 1786"/>
                  <a:gd name="T92" fmla="*/ 1134 w 1163"/>
                  <a:gd name="T93" fmla="*/ 737 h 1786"/>
                  <a:gd name="T94" fmla="*/ 1021 w 1163"/>
                  <a:gd name="T95" fmla="*/ 879 h 1786"/>
                  <a:gd name="T96" fmla="*/ 1078 w 1163"/>
                  <a:gd name="T97" fmla="*/ 907 h 1786"/>
                  <a:gd name="T98" fmla="*/ 1078 w 1163"/>
                  <a:gd name="T99" fmla="*/ 992 h 1786"/>
                  <a:gd name="T100" fmla="*/ 1134 w 1163"/>
                  <a:gd name="T101" fmla="*/ 1021 h 1786"/>
                  <a:gd name="T102" fmla="*/ 1078 w 1163"/>
                  <a:gd name="T103" fmla="*/ 1106 h 1786"/>
                  <a:gd name="T104" fmla="*/ 1163 w 1163"/>
                  <a:gd name="T105" fmla="*/ 1276 h 1786"/>
                  <a:gd name="T106" fmla="*/ 1021 w 1163"/>
                  <a:gd name="T107" fmla="*/ 1389 h 1786"/>
                  <a:gd name="T108" fmla="*/ 936 w 1163"/>
                  <a:gd name="T109" fmla="*/ 1389 h 1786"/>
                  <a:gd name="T110" fmla="*/ 879 w 1163"/>
                  <a:gd name="T111" fmla="*/ 1503 h 1786"/>
                  <a:gd name="T112" fmla="*/ 851 w 1163"/>
                  <a:gd name="T113" fmla="*/ 1673 h 1786"/>
                  <a:gd name="T114" fmla="*/ 908 w 1163"/>
                  <a:gd name="T115" fmla="*/ 1758 h 1786"/>
                  <a:gd name="T116" fmla="*/ 737 w 1163"/>
                  <a:gd name="T117" fmla="*/ 1786 h 1786"/>
                  <a:gd name="T118" fmla="*/ 652 w 1163"/>
                  <a:gd name="T119" fmla="*/ 1729 h 1786"/>
                  <a:gd name="T120" fmla="*/ 567 w 1163"/>
                  <a:gd name="T121" fmla="*/ 1729 h 1786"/>
                  <a:gd name="T122" fmla="*/ 511 w 1163"/>
                  <a:gd name="T123" fmla="*/ 1786 h 1786"/>
                  <a:gd name="T124" fmla="*/ 454 w 1163"/>
                  <a:gd name="T125" fmla="*/ 1786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3" h="1786">
                    <a:moveTo>
                      <a:pt x="454" y="1786"/>
                    </a:moveTo>
                    <a:lnTo>
                      <a:pt x="426" y="1701"/>
                    </a:lnTo>
                    <a:lnTo>
                      <a:pt x="454" y="1673"/>
                    </a:lnTo>
                    <a:lnTo>
                      <a:pt x="426" y="1616"/>
                    </a:lnTo>
                    <a:lnTo>
                      <a:pt x="341" y="1588"/>
                    </a:lnTo>
                    <a:lnTo>
                      <a:pt x="256" y="1616"/>
                    </a:lnTo>
                    <a:lnTo>
                      <a:pt x="227" y="1559"/>
                    </a:lnTo>
                    <a:lnTo>
                      <a:pt x="284" y="1474"/>
                    </a:lnTo>
                    <a:lnTo>
                      <a:pt x="199" y="1389"/>
                    </a:lnTo>
                    <a:lnTo>
                      <a:pt x="284" y="1332"/>
                    </a:lnTo>
                    <a:lnTo>
                      <a:pt x="227" y="1247"/>
                    </a:lnTo>
                    <a:lnTo>
                      <a:pt x="114" y="1134"/>
                    </a:lnTo>
                    <a:lnTo>
                      <a:pt x="0" y="1106"/>
                    </a:lnTo>
                    <a:lnTo>
                      <a:pt x="0" y="1021"/>
                    </a:lnTo>
                    <a:lnTo>
                      <a:pt x="57" y="907"/>
                    </a:lnTo>
                    <a:lnTo>
                      <a:pt x="142" y="936"/>
                    </a:lnTo>
                    <a:lnTo>
                      <a:pt x="199" y="765"/>
                    </a:lnTo>
                    <a:lnTo>
                      <a:pt x="256" y="737"/>
                    </a:lnTo>
                    <a:lnTo>
                      <a:pt x="341" y="794"/>
                    </a:lnTo>
                    <a:lnTo>
                      <a:pt x="341" y="624"/>
                    </a:lnTo>
                    <a:lnTo>
                      <a:pt x="454" y="595"/>
                    </a:lnTo>
                    <a:lnTo>
                      <a:pt x="482" y="539"/>
                    </a:lnTo>
                    <a:lnTo>
                      <a:pt x="454" y="482"/>
                    </a:lnTo>
                    <a:lnTo>
                      <a:pt x="482" y="340"/>
                    </a:lnTo>
                    <a:lnTo>
                      <a:pt x="624" y="227"/>
                    </a:lnTo>
                    <a:lnTo>
                      <a:pt x="539" y="198"/>
                    </a:lnTo>
                    <a:lnTo>
                      <a:pt x="482" y="142"/>
                    </a:lnTo>
                    <a:lnTo>
                      <a:pt x="511" y="85"/>
                    </a:lnTo>
                    <a:lnTo>
                      <a:pt x="511" y="28"/>
                    </a:lnTo>
                    <a:lnTo>
                      <a:pt x="539" y="28"/>
                    </a:lnTo>
                    <a:lnTo>
                      <a:pt x="596" y="85"/>
                    </a:lnTo>
                    <a:lnTo>
                      <a:pt x="652" y="0"/>
                    </a:lnTo>
                    <a:lnTo>
                      <a:pt x="766" y="28"/>
                    </a:lnTo>
                    <a:lnTo>
                      <a:pt x="766" y="113"/>
                    </a:lnTo>
                    <a:lnTo>
                      <a:pt x="681" y="198"/>
                    </a:lnTo>
                    <a:lnTo>
                      <a:pt x="709" y="255"/>
                    </a:lnTo>
                    <a:lnTo>
                      <a:pt x="794" y="198"/>
                    </a:lnTo>
                    <a:lnTo>
                      <a:pt x="908" y="340"/>
                    </a:lnTo>
                    <a:lnTo>
                      <a:pt x="879" y="397"/>
                    </a:lnTo>
                    <a:lnTo>
                      <a:pt x="964" y="425"/>
                    </a:lnTo>
                    <a:lnTo>
                      <a:pt x="993" y="397"/>
                    </a:lnTo>
                    <a:lnTo>
                      <a:pt x="1021" y="539"/>
                    </a:lnTo>
                    <a:lnTo>
                      <a:pt x="1078" y="567"/>
                    </a:lnTo>
                    <a:lnTo>
                      <a:pt x="1134" y="510"/>
                    </a:lnTo>
                    <a:lnTo>
                      <a:pt x="1163" y="539"/>
                    </a:lnTo>
                    <a:lnTo>
                      <a:pt x="1134" y="624"/>
                    </a:lnTo>
                    <a:lnTo>
                      <a:pt x="1134" y="737"/>
                    </a:lnTo>
                    <a:lnTo>
                      <a:pt x="1021" y="879"/>
                    </a:lnTo>
                    <a:lnTo>
                      <a:pt x="1078" y="907"/>
                    </a:lnTo>
                    <a:lnTo>
                      <a:pt x="1078" y="992"/>
                    </a:lnTo>
                    <a:lnTo>
                      <a:pt x="1134" y="1021"/>
                    </a:lnTo>
                    <a:lnTo>
                      <a:pt x="1078" y="1106"/>
                    </a:lnTo>
                    <a:lnTo>
                      <a:pt x="1163" y="1276"/>
                    </a:lnTo>
                    <a:lnTo>
                      <a:pt x="1021" y="1389"/>
                    </a:lnTo>
                    <a:lnTo>
                      <a:pt x="936" y="1389"/>
                    </a:lnTo>
                    <a:lnTo>
                      <a:pt x="879" y="1503"/>
                    </a:lnTo>
                    <a:lnTo>
                      <a:pt x="851" y="1673"/>
                    </a:lnTo>
                    <a:lnTo>
                      <a:pt x="908" y="1758"/>
                    </a:lnTo>
                    <a:lnTo>
                      <a:pt x="737" y="1786"/>
                    </a:lnTo>
                    <a:lnTo>
                      <a:pt x="652" y="1729"/>
                    </a:lnTo>
                    <a:lnTo>
                      <a:pt x="567" y="1729"/>
                    </a:lnTo>
                    <a:lnTo>
                      <a:pt x="511" y="1786"/>
                    </a:lnTo>
                    <a:lnTo>
                      <a:pt x="454" y="178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5" name="Freeform 157"/>
              <p:cNvSpPr>
                <a:spLocks/>
              </p:cNvSpPr>
              <p:nvPr/>
            </p:nvSpPr>
            <p:spPr bwMode="auto">
              <a:xfrm>
                <a:off x="3834" y="4186"/>
                <a:ext cx="708" cy="709"/>
              </a:xfrm>
              <a:custGeom>
                <a:avLst/>
                <a:gdLst>
                  <a:gd name="T0" fmla="*/ 708 w 708"/>
                  <a:gd name="T1" fmla="*/ 227 h 709"/>
                  <a:gd name="T2" fmla="*/ 567 w 708"/>
                  <a:gd name="T3" fmla="*/ 29 h 709"/>
                  <a:gd name="T4" fmla="*/ 396 w 708"/>
                  <a:gd name="T5" fmla="*/ 57 h 709"/>
                  <a:gd name="T6" fmla="*/ 311 w 708"/>
                  <a:gd name="T7" fmla="*/ 0 h 709"/>
                  <a:gd name="T8" fmla="*/ 226 w 708"/>
                  <a:gd name="T9" fmla="*/ 0 h 709"/>
                  <a:gd name="T10" fmla="*/ 170 w 708"/>
                  <a:gd name="T11" fmla="*/ 57 h 709"/>
                  <a:gd name="T12" fmla="*/ 113 w 708"/>
                  <a:gd name="T13" fmla="*/ 57 h 709"/>
                  <a:gd name="T14" fmla="*/ 85 w 708"/>
                  <a:gd name="T15" fmla="*/ 142 h 709"/>
                  <a:gd name="T16" fmla="*/ 85 w 708"/>
                  <a:gd name="T17" fmla="*/ 227 h 709"/>
                  <a:gd name="T18" fmla="*/ 113 w 708"/>
                  <a:gd name="T19" fmla="*/ 284 h 709"/>
                  <a:gd name="T20" fmla="*/ 113 w 708"/>
                  <a:gd name="T21" fmla="*/ 369 h 709"/>
                  <a:gd name="T22" fmla="*/ 85 w 708"/>
                  <a:gd name="T23" fmla="*/ 426 h 709"/>
                  <a:gd name="T24" fmla="*/ 28 w 708"/>
                  <a:gd name="T25" fmla="*/ 454 h 709"/>
                  <a:gd name="T26" fmla="*/ 0 w 708"/>
                  <a:gd name="T27" fmla="*/ 539 h 709"/>
                  <a:gd name="T28" fmla="*/ 56 w 708"/>
                  <a:gd name="T29" fmla="*/ 596 h 709"/>
                  <a:gd name="T30" fmla="*/ 56 w 708"/>
                  <a:gd name="T31" fmla="*/ 624 h 709"/>
                  <a:gd name="T32" fmla="*/ 141 w 708"/>
                  <a:gd name="T33" fmla="*/ 652 h 709"/>
                  <a:gd name="T34" fmla="*/ 141 w 708"/>
                  <a:gd name="T35" fmla="*/ 681 h 709"/>
                  <a:gd name="T36" fmla="*/ 226 w 708"/>
                  <a:gd name="T37" fmla="*/ 709 h 709"/>
                  <a:gd name="T38" fmla="*/ 311 w 708"/>
                  <a:gd name="T39" fmla="*/ 681 h 709"/>
                  <a:gd name="T40" fmla="*/ 311 w 708"/>
                  <a:gd name="T41" fmla="*/ 596 h 709"/>
                  <a:gd name="T42" fmla="*/ 368 w 708"/>
                  <a:gd name="T43" fmla="*/ 567 h 709"/>
                  <a:gd name="T44" fmla="*/ 396 w 708"/>
                  <a:gd name="T45" fmla="*/ 596 h 709"/>
                  <a:gd name="T46" fmla="*/ 481 w 708"/>
                  <a:gd name="T47" fmla="*/ 567 h 709"/>
                  <a:gd name="T48" fmla="*/ 481 w 708"/>
                  <a:gd name="T49" fmla="*/ 511 h 709"/>
                  <a:gd name="T50" fmla="*/ 538 w 708"/>
                  <a:gd name="T51" fmla="*/ 397 h 709"/>
                  <a:gd name="T52" fmla="*/ 481 w 708"/>
                  <a:gd name="T53" fmla="*/ 284 h 709"/>
                  <a:gd name="T54" fmla="*/ 595 w 708"/>
                  <a:gd name="T55" fmla="*/ 284 h 709"/>
                  <a:gd name="T56" fmla="*/ 708 w 708"/>
                  <a:gd name="T57" fmla="*/ 255 h 709"/>
                  <a:gd name="T58" fmla="*/ 708 w 708"/>
                  <a:gd name="T59" fmla="*/ 22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8" h="709">
                    <a:moveTo>
                      <a:pt x="708" y="227"/>
                    </a:moveTo>
                    <a:lnTo>
                      <a:pt x="567" y="29"/>
                    </a:lnTo>
                    <a:lnTo>
                      <a:pt x="396" y="57"/>
                    </a:lnTo>
                    <a:lnTo>
                      <a:pt x="311" y="0"/>
                    </a:lnTo>
                    <a:lnTo>
                      <a:pt x="226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13" y="284"/>
                    </a:lnTo>
                    <a:lnTo>
                      <a:pt x="113" y="369"/>
                    </a:lnTo>
                    <a:lnTo>
                      <a:pt x="85" y="426"/>
                    </a:lnTo>
                    <a:lnTo>
                      <a:pt x="28" y="454"/>
                    </a:lnTo>
                    <a:lnTo>
                      <a:pt x="0" y="539"/>
                    </a:lnTo>
                    <a:lnTo>
                      <a:pt x="56" y="596"/>
                    </a:lnTo>
                    <a:lnTo>
                      <a:pt x="56" y="624"/>
                    </a:lnTo>
                    <a:lnTo>
                      <a:pt x="141" y="652"/>
                    </a:lnTo>
                    <a:lnTo>
                      <a:pt x="141" y="681"/>
                    </a:lnTo>
                    <a:lnTo>
                      <a:pt x="226" y="709"/>
                    </a:lnTo>
                    <a:lnTo>
                      <a:pt x="311" y="681"/>
                    </a:lnTo>
                    <a:lnTo>
                      <a:pt x="311" y="596"/>
                    </a:lnTo>
                    <a:lnTo>
                      <a:pt x="368" y="567"/>
                    </a:lnTo>
                    <a:lnTo>
                      <a:pt x="396" y="596"/>
                    </a:lnTo>
                    <a:lnTo>
                      <a:pt x="481" y="567"/>
                    </a:lnTo>
                    <a:lnTo>
                      <a:pt x="481" y="511"/>
                    </a:lnTo>
                    <a:lnTo>
                      <a:pt x="538" y="397"/>
                    </a:lnTo>
                    <a:lnTo>
                      <a:pt x="481" y="284"/>
                    </a:lnTo>
                    <a:lnTo>
                      <a:pt x="595" y="284"/>
                    </a:lnTo>
                    <a:lnTo>
                      <a:pt x="708" y="255"/>
                    </a:lnTo>
                    <a:lnTo>
                      <a:pt x="708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6" name="Freeform 158"/>
              <p:cNvSpPr>
                <a:spLocks/>
              </p:cNvSpPr>
              <p:nvPr/>
            </p:nvSpPr>
            <p:spPr bwMode="auto">
              <a:xfrm>
                <a:off x="4344" y="3846"/>
                <a:ext cx="340" cy="595"/>
              </a:xfrm>
              <a:custGeom>
                <a:avLst/>
                <a:gdLst>
                  <a:gd name="T0" fmla="*/ 198 w 340"/>
                  <a:gd name="T1" fmla="*/ 595 h 595"/>
                  <a:gd name="T2" fmla="*/ 198 w 340"/>
                  <a:gd name="T3" fmla="*/ 567 h 595"/>
                  <a:gd name="T4" fmla="*/ 57 w 340"/>
                  <a:gd name="T5" fmla="*/ 369 h 595"/>
                  <a:gd name="T6" fmla="*/ 0 w 340"/>
                  <a:gd name="T7" fmla="*/ 284 h 595"/>
                  <a:gd name="T8" fmla="*/ 28 w 340"/>
                  <a:gd name="T9" fmla="*/ 114 h 595"/>
                  <a:gd name="T10" fmla="*/ 85 w 340"/>
                  <a:gd name="T11" fmla="*/ 0 h 595"/>
                  <a:gd name="T12" fmla="*/ 170 w 340"/>
                  <a:gd name="T13" fmla="*/ 0 h 595"/>
                  <a:gd name="T14" fmla="*/ 227 w 340"/>
                  <a:gd name="T15" fmla="*/ 85 h 595"/>
                  <a:gd name="T16" fmla="*/ 283 w 340"/>
                  <a:gd name="T17" fmla="*/ 114 h 595"/>
                  <a:gd name="T18" fmla="*/ 340 w 340"/>
                  <a:gd name="T19" fmla="*/ 170 h 595"/>
                  <a:gd name="T20" fmla="*/ 283 w 340"/>
                  <a:gd name="T21" fmla="*/ 397 h 595"/>
                  <a:gd name="T22" fmla="*/ 312 w 340"/>
                  <a:gd name="T23" fmla="*/ 539 h 595"/>
                  <a:gd name="T24" fmla="*/ 198 w 340"/>
                  <a:gd name="T2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595">
                    <a:moveTo>
                      <a:pt x="198" y="595"/>
                    </a:moveTo>
                    <a:lnTo>
                      <a:pt x="198" y="567"/>
                    </a:lnTo>
                    <a:lnTo>
                      <a:pt x="57" y="369"/>
                    </a:lnTo>
                    <a:lnTo>
                      <a:pt x="0" y="284"/>
                    </a:lnTo>
                    <a:lnTo>
                      <a:pt x="28" y="114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227" y="85"/>
                    </a:lnTo>
                    <a:lnTo>
                      <a:pt x="283" y="114"/>
                    </a:lnTo>
                    <a:lnTo>
                      <a:pt x="340" y="170"/>
                    </a:lnTo>
                    <a:lnTo>
                      <a:pt x="283" y="397"/>
                    </a:lnTo>
                    <a:lnTo>
                      <a:pt x="312" y="539"/>
                    </a:lnTo>
                    <a:lnTo>
                      <a:pt x="198" y="59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1" name="Freeform 163"/>
              <p:cNvSpPr>
                <a:spLocks/>
              </p:cNvSpPr>
              <p:nvPr/>
            </p:nvSpPr>
            <p:spPr bwMode="auto">
              <a:xfrm>
                <a:off x="4429" y="4441"/>
                <a:ext cx="453" cy="227"/>
              </a:xfrm>
              <a:custGeom>
                <a:avLst/>
                <a:gdLst>
                  <a:gd name="T0" fmla="*/ 453 w 453"/>
                  <a:gd name="T1" fmla="*/ 29 h 227"/>
                  <a:gd name="T2" fmla="*/ 425 w 453"/>
                  <a:gd name="T3" fmla="*/ 57 h 227"/>
                  <a:gd name="T4" fmla="*/ 397 w 453"/>
                  <a:gd name="T5" fmla="*/ 114 h 227"/>
                  <a:gd name="T6" fmla="*/ 198 w 453"/>
                  <a:gd name="T7" fmla="*/ 114 h 227"/>
                  <a:gd name="T8" fmla="*/ 170 w 453"/>
                  <a:gd name="T9" fmla="*/ 199 h 227"/>
                  <a:gd name="T10" fmla="*/ 113 w 453"/>
                  <a:gd name="T11" fmla="*/ 227 h 227"/>
                  <a:gd name="T12" fmla="*/ 0 w 453"/>
                  <a:gd name="T13" fmla="*/ 142 h 227"/>
                  <a:gd name="T14" fmla="*/ 142 w 453"/>
                  <a:gd name="T15" fmla="*/ 0 h 227"/>
                  <a:gd name="T16" fmla="*/ 283 w 453"/>
                  <a:gd name="T17" fmla="*/ 29 h 227"/>
                  <a:gd name="T18" fmla="*/ 397 w 453"/>
                  <a:gd name="T19" fmla="*/ 0 h 227"/>
                  <a:gd name="T20" fmla="*/ 453 w 453"/>
                  <a:gd name="T21" fmla="*/ 2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227">
                    <a:moveTo>
                      <a:pt x="453" y="29"/>
                    </a:moveTo>
                    <a:lnTo>
                      <a:pt x="425" y="57"/>
                    </a:lnTo>
                    <a:lnTo>
                      <a:pt x="397" y="114"/>
                    </a:lnTo>
                    <a:lnTo>
                      <a:pt x="198" y="114"/>
                    </a:lnTo>
                    <a:lnTo>
                      <a:pt x="170" y="199"/>
                    </a:lnTo>
                    <a:lnTo>
                      <a:pt x="113" y="227"/>
                    </a:lnTo>
                    <a:lnTo>
                      <a:pt x="0" y="142"/>
                    </a:lnTo>
                    <a:lnTo>
                      <a:pt x="142" y="0"/>
                    </a:lnTo>
                    <a:lnTo>
                      <a:pt x="283" y="29"/>
                    </a:lnTo>
                    <a:lnTo>
                      <a:pt x="397" y="0"/>
                    </a:lnTo>
                    <a:lnTo>
                      <a:pt x="453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7" name="Freeform 169"/>
              <p:cNvSpPr>
                <a:spLocks/>
              </p:cNvSpPr>
              <p:nvPr/>
            </p:nvSpPr>
            <p:spPr bwMode="auto">
              <a:xfrm>
                <a:off x="4514" y="3364"/>
                <a:ext cx="737" cy="1191"/>
              </a:xfrm>
              <a:custGeom>
                <a:avLst/>
                <a:gdLst>
                  <a:gd name="T0" fmla="*/ 142 w 737"/>
                  <a:gd name="T1" fmla="*/ 1021 h 1191"/>
                  <a:gd name="T2" fmla="*/ 113 w 737"/>
                  <a:gd name="T3" fmla="*/ 879 h 1191"/>
                  <a:gd name="T4" fmla="*/ 170 w 737"/>
                  <a:gd name="T5" fmla="*/ 652 h 1191"/>
                  <a:gd name="T6" fmla="*/ 113 w 737"/>
                  <a:gd name="T7" fmla="*/ 596 h 1191"/>
                  <a:gd name="T8" fmla="*/ 57 w 737"/>
                  <a:gd name="T9" fmla="*/ 567 h 1191"/>
                  <a:gd name="T10" fmla="*/ 0 w 737"/>
                  <a:gd name="T11" fmla="*/ 482 h 1191"/>
                  <a:gd name="T12" fmla="*/ 142 w 737"/>
                  <a:gd name="T13" fmla="*/ 369 h 1191"/>
                  <a:gd name="T14" fmla="*/ 255 w 737"/>
                  <a:gd name="T15" fmla="*/ 340 h 1191"/>
                  <a:gd name="T16" fmla="*/ 368 w 737"/>
                  <a:gd name="T17" fmla="*/ 255 h 1191"/>
                  <a:gd name="T18" fmla="*/ 397 w 737"/>
                  <a:gd name="T19" fmla="*/ 170 h 1191"/>
                  <a:gd name="T20" fmla="*/ 454 w 737"/>
                  <a:gd name="T21" fmla="*/ 142 h 1191"/>
                  <a:gd name="T22" fmla="*/ 482 w 737"/>
                  <a:gd name="T23" fmla="*/ 29 h 1191"/>
                  <a:gd name="T24" fmla="*/ 567 w 737"/>
                  <a:gd name="T25" fmla="*/ 0 h 1191"/>
                  <a:gd name="T26" fmla="*/ 624 w 737"/>
                  <a:gd name="T27" fmla="*/ 57 h 1191"/>
                  <a:gd name="T28" fmla="*/ 595 w 737"/>
                  <a:gd name="T29" fmla="*/ 142 h 1191"/>
                  <a:gd name="T30" fmla="*/ 737 w 737"/>
                  <a:gd name="T31" fmla="*/ 170 h 1191"/>
                  <a:gd name="T32" fmla="*/ 737 w 737"/>
                  <a:gd name="T33" fmla="*/ 255 h 1191"/>
                  <a:gd name="T34" fmla="*/ 652 w 737"/>
                  <a:gd name="T35" fmla="*/ 255 h 1191"/>
                  <a:gd name="T36" fmla="*/ 652 w 737"/>
                  <a:gd name="T37" fmla="*/ 369 h 1191"/>
                  <a:gd name="T38" fmla="*/ 567 w 737"/>
                  <a:gd name="T39" fmla="*/ 454 h 1191"/>
                  <a:gd name="T40" fmla="*/ 567 w 737"/>
                  <a:gd name="T41" fmla="*/ 510 h 1191"/>
                  <a:gd name="T42" fmla="*/ 539 w 737"/>
                  <a:gd name="T43" fmla="*/ 624 h 1191"/>
                  <a:gd name="T44" fmla="*/ 454 w 737"/>
                  <a:gd name="T45" fmla="*/ 681 h 1191"/>
                  <a:gd name="T46" fmla="*/ 425 w 737"/>
                  <a:gd name="T47" fmla="*/ 766 h 1191"/>
                  <a:gd name="T48" fmla="*/ 510 w 737"/>
                  <a:gd name="T49" fmla="*/ 794 h 1191"/>
                  <a:gd name="T50" fmla="*/ 539 w 737"/>
                  <a:gd name="T51" fmla="*/ 879 h 1191"/>
                  <a:gd name="T52" fmla="*/ 567 w 737"/>
                  <a:gd name="T53" fmla="*/ 879 h 1191"/>
                  <a:gd name="T54" fmla="*/ 680 w 737"/>
                  <a:gd name="T55" fmla="*/ 822 h 1191"/>
                  <a:gd name="T56" fmla="*/ 709 w 737"/>
                  <a:gd name="T57" fmla="*/ 907 h 1191"/>
                  <a:gd name="T58" fmla="*/ 680 w 737"/>
                  <a:gd name="T59" fmla="*/ 992 h 1191"/>
                  <a:gd name="T60" fmla="*/ 709 w 737"/>
                  <a:gd name="T61" fmla="*/ 1049 h 1191"/>
                  <a:gd name="T62" fmla="*/ 709 w 737"/>
                  <a:gd name="T63" fmla="*/ 1134 h 1191"/>
                  <a:gd name="T64" fmla="*/ 595 w 737"/>
                  <a:gd name="T65" fmla="*/ 1191 h 1191"/>
                  <a:gd name="T66" fmla="*/ 539 w 737"/>
                  <a:gd name="T67" fmla="*/ 1163 h 1191"/>
                  <a:gd name="T68" fmla="*/ 482 w 737"/>
                  <a:gd name="T69" fmla="*/ 1163 h 1191"/>
                  <a:gd name="T70" fmla="*/ 425 w 737"/>
                  <a:gd name="T71" fmla="*/ 1134 h 1191"/>
                  <a:gd name="T72" fmla="*/ 425 w 737"/>
                  <a:gd name="T73" fmla="*/ 1106 h 1191"/>
                  <a:gd name="T74" fmla="*/ 397 w 737"/>
                  <a:gd name="T75" fmla="*/ 1106 h 1191"/>
                  <a:gd name="T76" fmla="*/ 340 w 737"/>
                  <a:gd name="T77" fmla="*/ 936 h 1191"/>
                  <a:gd name="T78" fmla="*/ 312 w 737"/>
                  <a:gd name="T79" fmla="*/ 1049 h 1191"/>
                  <a:gd name="T80" fmla="*/ 170 w 737"/>
                  <a:gd name="T81" fmla="*/ 992 h 1191"/>
                  <a:gd name="T82" fmla="*/ 142 w 737"/>
                  <a:gd name="T83" fmla="*/ 102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7" h="1191">
                    <a:moveTo>
                      <a:pt x="142" y="1021"/>
                    </a:moveTo>
                    <a:lnTo>
                      <a:pt x="113" y="879"/>
                    </a:lnTo>
                    <a:lnTo>
                      <a:pt x="170" y="652"/>
                    </a:lnTo>
                    <a:lnTo>
                      <a:pt x="113" y="596"/>
                    </a:lnTo>
                    <a:lnTo>
                      <a:pt x="57" y="567"/>
                    </a:lnTo>
                    <a:lnTo>
                      <a:pt x="0" y="482"/>
                    </a:lnTo>
                    <a:lnTo>
                      <a:pt x="142" y="369"/>
                    </a:lnTo>
                    <a:lnTo>
                      <a:pt x="255" y="340"/>
                    </a:lnTo>
                    <a:lnTo>
                      <a:pt x="368" y="255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82" y="29"/>
                    </a:lnTo>
                    <a:lnTo>
                      <a:pt x="567" y="0"/>
                    </a:lnTo>
                    <a:lnTo>
                      <a:pt x="624" y="57"/>
                    </a:lnTo>
                    <a:lnTo>
                      <a:pt x="595" y="142"/>
                    </a:lnTo>
                    <a:lnTo>
                      <a:pt x="737" y="170"/>
                    </a:lnTo>
                    <a:lnTo>
                      <a:pt x="737" y="255"/>
                    </a:lnTo>
                    <a:lnTo>
                      <a:pt x="652" y="255"/>
                    </a:lnTo>
                    <a:lnTo>
                      <a:pt x="652" y="369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539" y="624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510" y="794"/>
                    </a:lnTo>
                    <a:lnTo>
                      <a:pt x="539" y="879"/>
                    </a:lnTo>
                    <a:lnTo>
                      <a:pt x="567" y="879"/>
                    </a:lnTo>
                    <a:lnTo>
                      <a:pt x="680" y="822"/>
                    </a:lnTo>
                    <a:lnTo>
                      <a:pt x="709" y="907"/>
                    </a:lnTo>
                    <a:lnTo>
                      <a:pt x="680" y="992"/>
                    </a:lnTo>
                    <a:lnTo>
                      <a:pt x="709" y="1049"/>
                    </a:lnTo>
                    <a:lnTo>
                      <a:pt x="709" y="1134"/>
                    </a:lnTo>
                    <a:lnTo>
                      <a:pt x="595" y="1191"/>
                    </a:lnTo>
                    <a:lnTo>
                      <a:pt x="539" y="1163"/>
                    </a:lnTo>
                    <a:lnTo>
                      <a:pt x="482" y="1163"/>
                    </a:lnTo>
                    <a:lnTo>
                      <a:pt x="425" y="1134"/>
                    </a:lnTo>
                    <a:lnTo>
                      <a:pt x="425" y="1106"/>
                    </a:lnTo>
                    <a:lnTo>
                      <a:pt x="397" y="1106"/>
                    </a:lnTo>
                    <a:lnTo>
                      <a:pt x="340" y="936"/>
                    </a:lnTo>
                    <a:lnTo>
                      <a:pt x="312" y="1049"/>
                    </a:lnTo>
                    <a:lnTo>
                      <a:pt x="170" y="992"/>
                    </a:lnTo>
                    <a:lnTo>
                      <a:pt x="142" y="102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474" name="Group 186"/>
            <p:cNvGrpSpPr>
              <a:grpSpLocks/>
            </p:cNvGrpSpPr>
            <p:nvPr/>
          </p:nvGrpSpPr>
          <p:grpSpPr bwMode="auto">
            <a:xfrm>
              <a:off x="1990725" y="165100"/>
              <a:ext cx="8550275" cy="9271000"/>
              <a:chOff x="1254" y="104"/>
              <a:chExt cx="5386" cy="5840"/>
            </a:xfrm>
          </p:grpSpPr>
          <p:sp>
            <p:nvSpPr>
              <p:cNvPr id="12421" name="Freeform 133"/>
              <p:cNvSpPr>
                <a:spLocks/>
              </p:cNvSpPr>
              <p:nvPr/>
            </p:nvSpPr>
            <p:spPr bwMode="auto">
              <a:xfrm>
                <a:off x="3010" y="2427"/>
                <a:ext cx="1106" cy="1190"/>
              </a:xfrm>
              <a:custGeom>
                <a:avLst/>
                <a:gdLst>
                  <a:gd name="T0" fmla="*/ 369 w 1106"/>
                  <a:gd name="T1" fmla="*/ 0 h 1190"/>
                  <a:gd name="T2" fmla="*/ 511 w 1106"/>
                  <a:gd name="T3" fmla="*/ 56 h 1190"/>
                  <a:gd name="T4" fmla="*/ 539 w 1106"/>
                  <a:gd name="T5" fmla="*/ 0 h 1190"/>
                  <a:gd name="T6" fmla="*/ 596 w 1106"/>
                  <a:gd name="T7" fmla="*/ 85 h 1190"/>
                  <a:gd name="T8" fmla="*/ 681 w 1106"/>
                  <a:gd name="T9" fmla="*/ 113 h 1190"/>
                  <a:gd name="T10" fmla="*/ 766 w 1106"/>
                  <a:gd name="T11" fmla="*/ 56 h 1190"/>
                  <a:gd name="T12" fmla="*/ 879 w 1106"/>
                  <a:gd name="T13" fmla="*/ 0 h 1190"/>
                  <a:gd name="T14" fmla="*/ 993 w 1106"/>
                  <a:gd name="T15" fmla="*/ 113 h 1190"/>
                  <a:gd name="T16" fmla="*/ 964 w 1106"/>
                  <a:gd name="T17" fmla="*/ 170 h 1190"/>
                  <a:gd name="T18" fmla="*/ 1021 w 1106"/>
                  <a:gd name="T19" fmla="*/ 226 h 1190"/>
                  <a:gd name="T20" fmla="*/ 1106 w 1106"/>
                  <a:gd name="T21" fmla="*/ 255 h 1190"/>
                  <a:gd name="T22" fmla="*/ 964 w 1106"/>
                  <a:gd name="T23" fmla="*/ 368 h 1190"/>
                  <a:gd name="T24" fmla="*/ 936 w 1106"/>
                  <a:gd name="T25" fmla="*/ 510 h 1190"/>
                  <a:gd name="T26" fmla="*/ 964 w 1106"/>
                  <a:gd name="T27" fmla="*/ 567 h 1190"/>
                  <a:gd name="T28" fmla="*/ 936 w 1106"/>
                  <a:gd name="T29" fmla="*/ 623 h 1190"/>
                  <a:gd name="T30" fmla="*/ 823 w 1106"/>
                  <a:gd name="T31" fmla="*/ 652 h 1190"/>
                  <a:gd name="T32" fmla="*/ 823 w 1106"/>
                  <a:gd name="T33" fmla="*/ 822 h 1190"/>
                  <a:gd name="T34" fmla="*/ 738 w 1106"/>
                  <a:gd name="T35" fmla="*/ 765 h 1190"/>
                  <a:gd name="T36" fmla="*/ 681 w 1106"/>
                  <a:gd name="T37" fmla="*/ 793 h 1190"/>
                  <a:gd name="T38" fmla="*/ 624 w 1106"/>
                  <a:gd name="T39" fmla="*/ 964 h 1190"/>
                  <a:gd name="T40" fmla="*/ 539 w 1106"/>
                  <a:gd name="T41" fmla="*/ 935 h 1190"/>
                  <a:gd name="T42" fmla="*/ 482 w 1106"/>
                  <a:gd name="T43" fmla="*/ 1049 h 1190"/>
                  <a:gd name="T44" fmla="*/ 397 w 1106"/>
                  <a:gd name="T45" fmla="*/ 992 h 1190"/>
                  <a:gd name="T46" fmla="*/ 227 w 1106"/>
                  <a:gd name="T47" fmla="*/ 1190 h 1190"/>
                  <a:gd name="T48" fmla="*/ 142 w 1106"/>
                  <a:gd name="T49" fmla="*/ 1020 h 1190"/>
                  <a:gd name="T50" fmla="*/ 57 w 1106"/>
                  <a:gd name="T51" fmla="*/ 964 h 1190"/>
                  <a:gd name="T52" fmla="*/ 85 w 1106"/>
                  <a:gd name="T53" fmla="*/ 850 h 1190"/>
                  <a:gd name="T54" fmla="*/ 29 w 1106"/>
                  <a:gd name="T55" fmla="*/ 765 h 1190"/>
                  <a:gd name="T56" fmla="*/ 0 w 1106"/>
                  <a:gd name="T57" fmla="*/ 652 h 1190"/>
                  <a:gd name="T58" fmla="*/ 85 w 1106"/>
                  <a:gd name="T59" fmla="*/ 538 h 1190"/>
                  <a:gd name="T60" fmla="*/ 85 w 1106"/>
                  <a:gd name="T61" fmla="*/ 425 h 1190"/>
                  <a:gd name="T62" fmla="*/ 171 w 1106"/>
                  <a:gd name="T63" fmla="*/ 425 h 1190"/>
                  <a:gd name="T64" fmla="*/ 369 w 1106"/>
                  <a:gd name="T65" fmla="*/ 255 h 1190"/>
                  <a:gd name="T66" fmla="*/ 341 w 1106"/>
                  <a:gd name="T67" fmla="*/ 198 h 1190"/>
                  <a:gd name="T68" fmla="*/ 397 w 1106"/>
                  <a:gd name="T69" fmla="*/ 56 h 1190"/>
                  <a:gd name="T70" fmla="*/ 369 w 1106"/>
                  <a:gd name="T71" fmla="*/ 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6" h="1190">
                    <a:moveTo>
                      <a:pt x="369" y="0"/>
                    </a:moveTo>
                    <a:lnTo>
                      <a:pt x="511" y="56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81" y="113"/>
                    </a:lnTo>
                    <a:lnTo>
                      <a:pt x="766" y="56"/>
                    </a:lnTo>
                    <a:lnTo>
                      <a:pt x="879" y="0"/>
                    </a:lnTo>
                    <a:lnTo>
                      <a:pt x="993" y="113"/>
                    </a:lnTo>
                    <a:lnTo>
                      <a:pt x="964" y="170"/>
                    </a:lnTo>
                    <a:lnTo>
                      <a:pt x="1021" y="226"/>
                    </a:lnTo>
                    <a:lnTo>
                      <a:pt x="1106" y="255"/>
                    </a:lnTo>
                    <a:lnTo>
                      <a:pt x="964" y="368"/>
                    </a:lnTo>
                    <a:lnTo>
                      <a:pt x="936" y="510"/>
                    </a:lnTo>
                    <a:lnTo>
                      <a:pt x="964" y="567"/>
                    </a:lnTo>
                    <a:lnTo>
                      <a:pt x="936" y="623"/>
                    </a:lnTo>
                    <a:lnTo>
                      <a:pt x="823" y="652"/>
                    </a:lnTo>
                    <a:lnTo>
                      <a:pt x="823" y="822"/>
                    </a:lnTo>
                    <a:lnTo>
                      <a:pt x="738" y="765"/>
                    </a:lnTo>
                    <a:lnTo>
                      <a:pt x="681" y="793"/>
                    </a:lnTo>
                    <a:lnTo>
                      <a:pt x="624" y="964"/>
                    </a:lnTo>
                    <a:lnTo>
                      <a:pt x="539" y="935"/>
                    </a:lnTo>
                    <a:lnTo>
                      <a:pt x="482" y="1049"/>
                    </a:lnTo>
                    <a:lnTo>
                      <a:pt x="397" y="992"/>
                    </a:lnTo>
                    <a:lnTo>
                      <a:pt x="227" y="1190"/>
                    </a:lnTo>
                    <a:lnTo>
                      <a:pt x="142" y="1020"/>
                    </a:lnTo>
                    <a:lnTo>
                      <a:pt x="57" y="964"/>
                    </a:lnTo>
                    <a:lnTo>
                      <a:pt x="85" y="850"/>
                    </a:lnTo>
                    <a:lnTo>
                      <a:pt x="29" y="765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85" y="425"/>
                    </a:lnTo>
                    <a:lnTo>
                      <a:pt x="171" y="425"/>
                    </a:lnTo>
                    <a:lnTo>
                      <a:pt x="369" y="255"/>
                    </a:lnTo>
                    <a:lnTo>
                      <a:pt x="341" y="198"/>
                    </a:lnTo>
                    <a:lnTo>
                      <a:pt x="397" y="56"/>
                    </a:lnTo>
                    <a:lnTo>
                      <a:pt x="36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2" name="Freeform 134"/>
              <p:cNvSpPr>
                <a:spLocks/>
              </p:cNvSpPr>
              <p:nvPr/>
            </p:nvSpPr>
            <p:spPr bwMode="auto">
              <a:xfrm>
                <a:off x="2700" y="3393"/>
                <a:ext cx="1077" cy="907"/>
              </a:xfrm>
              <a:custGeom>
                <a:avLst/>
                <a:gdLst>
                  <a:gd name="T0" fmla="*/ 368 w 1077"/>
                  <a:gd name="T1" fmla="*/ 0 h 907"/>
                  <a:gd name="T2" fmla="*/ 453 w 1077"/>
                  <a:gd name="T3" fmla="*/ 56 h 907"/>
                  <a:gd name="T4" fmla="*/ 538 w 1077"/>
                  <a:gd name="T5" fmla="*/ 226 h 907"/>
                  <a:gd name="T6" fmla="*/ 708 w 1077"/>
                  <a:gd name="T7" fmla="*/ 28 h 907"/>
                  <a:gd name="T8" fmla="*/ 793 w 1077"/>
                  <a:gd name="T9" fmla="*/ 85 h 907"/>
                  <a:gd name="T10" fmla="*/ 793 w 1077"/>
                  <a:gd name="T11" fmla="*/ 170 h 907"/>
                  <a:gd name="T12" fmla="*/ 907 w 1077"/>
                  <a:gd name="T13" fmla="*/ 198 h 907"/>
                  <a:gd name="T14" fmla="*/ 1020 w 1077"/>
                  <a:gd name="T15" fmla="*/ 311 h 907"/>
                  <a:gd name="T16" fmla="*/ 1077 w 1077"/>
                  <a:gd name="T17" fmla="*/ 396 h 907"/>
                  <a:gd name="T18" fmla="*/ 992 w 1077"/>
                  <a:gd name="T19" fmla="*/ 453 h 907"/>
                  <a:gd name="T20" fmla="*/ 1077 w 1077"/>
                  <a:gd name="T21" fmla="*/ 538 h 907"/>
                  <a:gd name="T22" fmla="*/ 1020 w 1077"/>
                  <a:gd name="T23" fmla="*/ 623 h 907"/>
                  <a:gd name="T24" fmla="*/ 1049 w 1077"/>
                  <a:gd name="T25" fmla="*/ 680 h 907"/>
                  <a:gd name="T26" fmla="*/ 1049 w 1077"/>
                  <a:gd name="T27" fmla="*/ 793 h 907"/>
                  <a:gd name="T28" fmla="*/ 878 w 1077"/>
                  <a:gd name="T29" fmla="*/ 793 h 907"/>
                  <a:gd name="T30" fmla="*/ 822 w 1077"/>
                  <a:gd name="T31" fmla="*/ 822 h 907"/>
                  <a:gd name="T32" fmla="*/ 850 w 1077"/>
                  <a:gd name="T33" fmla="*/ 850 h 907"/>
                  <a:gd name="T34" fmla="*/ 793 w 1077"/>
                  <a:gd name="T35" fmla="*/ 907 h 907"/>
                  <a:gd name="T36" fmla="*/ 708 w 1077"/>
                  <a:gd name="T37" fmla="*/ 878 h 907"/>
                  <a:gd name="T38" fmla="*/ 708 w 1077"/>
                  <a:gd name="T39" fmla="*/ 765 h 907"/>
                  <a:gd name="T40" fmla="*/ 567 w 1077"/>
                  <a:gd name="T41" fmla="*/ 652 h 907"/>
                  <a:gd name="T42" fmla="*/ 482 w 1077"/>
                  <a:gd name="T43" fmla="*/ 680 h 907"/>
                  <a:gd name="T44" fmla="*/ 425 w 1077"/>
                  <a:gd name="T45" fmla="*/ 765 h 907"/>
                  <a:gd name="T46" fmla="*/ 283 w 1077"/>
                  <a:gd name="T47" fmla="*/ 793 h 907"/>
                  <a:gd name="T48" fmla="*/ 198 w 1077"/>
                  <a:gd name="T49" fmla="*/ 765 h 907"/>
                  <a:gd name="T50" fmla="*/ 226 w 1077"/>
                  <a:gd name="T51" fmla="*/ 708 h 907"/>
                  <a:gd name="T52" fmla="*/ 170 w 1077"/>
                  <a:gd name="T53" fmla="*/ 652 h 907"/>
                  <a:gd name="T54" fmla="*/ 198 w 1077"/>
                  <a:gd name="T55" fmla="*/ 567 h 907"/>
                  <a:gd name="T56" fmla="*/ 255 w 1077"/>
                  <a:gd name="T57" fmla="*/ 567 h 907"/>
                  <a:gd name="T58" fmla="*/ 255 w 1077"/>
                  <a:gd name="T59" fmla="*/ 453 h 907"/>
                  <a:gd name="T60" fmla="*/ 170 w 1077"/>
                  <a:gd name="T61" fmla="*/ 453 h 907"/>
                  <a:gd name="T62" fmla="*/ 113 w 1077"/>
                  <a:gd name="T63" fmla="*/ 396 h 907"/>
                  <a:gd name="T64" fmla="*/ 56 w 1077"/>
                  <a:gd name="T65" fmla="*/ 425 h 907"/>
                  <a:gd name="T66" fmla="*/ 0 w 1077"/>
                  <a:gd name="T67" fmla="*/ 368 h 907"/>
                  <a:gd name="T68" fmla="*/ 56 w 1077"/>
                  <a:gd name="T69" fmla="*/ 311 h 907"/>
                  <a:gd name="T70" fmla="*/ 226 w 1077"/>
                  <a:gd name="T71" fmla="*/ 198 h 907"/>
                  <a:gd name="T72" fmla="*/ 255 w 1077"/>
                  <a:gd name="T73" fmla="*/ 113 h 907"/>
                  <a:gd name="T74" fmla="*/ 283 w 1077"/>
                  <a:gd name="T75" fmla="*/ 141 h 907"/>
                  <a:gd name="T76" fmla="*/ 368 w 1077"/>
                  <a:gd name="T7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77" h="907">
                    <a:moveTo>
                      <a:pt x="368" y="0"/>
                    </a:moveTo>
                    <a:lnTo>
                      <a:pt x="453" y="56"/>
                    </a:lnTo>
                    <a:lnTo>
                      <a:pt x="538" y="226"/>
                    </a:lnTo>
                    <a:lnTo>
                      <a:pt x="708" y="28"/>
                    </a:lnTo>
                    <a:lnTo>
                      <a:pt x="793" y="85"/>
                    </a:lnTo>
                    <a:lnTo>
                      <a:pt x="793" y="170"/>
                    </a:lnTo>
                    <a:lnTo>
                      <a:pt x="907" y="198"/>
                    </a:lnTo>
                    <a:lnTo>
                      <a:pt x="1020" y="311"/>
                    </a:lnTo>
                    <a:lnTo>
                      <a:pt x="1077" y="396"/>
                    </a:lnTo>
                    <a:lnTo>
                      <a:pt x="992" y="453"/>
                    </a:lnTo>
                    <a:lnTo>
                      <a:pt x="1077" y="538"/>
                    </a:lnTo>
                    <a:lnTo>
                      <a:pt x="1020" y="623"/>
                    </a:lnTo>
                    <a:lnTo>
                      <a:pt x="1049" y="680"/>
                    </a:lnTo>
                    <a:lnTo>
                      <a:pt x="1049" y="793"/>
                    </a:lnTo>
                    <a:lnTo>
                      <a:pt x="878" y="793"/>
                    </a:lnTo>
                    <a:lnTo>
                      <a:pt x="822" y="822"/>
                    </a:lnTo>
                    <a:lnTo>
                      <a:pt x="850" y="850"/>
                    </a:lnTo>
                    <a:lnTo>
                      <a:pt x="793" y="907"/>
                    </a:lnTo>
                    <a:lnTo>
                      <a:pt x="708" y="878"/>
                    </a:lnTo>
                    <a:lnTo>
                      <a:pt x="708" y="765"/>
                    </a:lnTo>
                    <a:lnTo>
                      <a:pt x="567" y="652"/>
                    </a:lnTo>
                    <a:lnTo>
                      <a:pt x="482" y="680"/>
                    </a:lnTo>
                    <a:lnTo>
                      <a:pt x="425" y="765"/>
                    </a:lnTo>
                    <a:lnTo>
                      <a:pt x="283" y="793"/>
                    </a:lnTo>
                    <a:lnTo>
                      <a:pt x="198" y="765"/>
                    </a:lnTo>
                    <a:lnTo>
                      <a:pt x="226" y="708"/>
                    </a:lnTo>
                    <a:lnTo>
                      <a:pt x="170" y="652"/>
                    </a:lnTo>
                    <a:lnTo>
                      <a:pt x="198" y="567"/>
                    </a:lnTo>
                    <a:lnTo>
                      <a:pt x="255" y="567"/>
                    </a:lnTo>
                    <a:lnTo>
                      <a:pt x="255" y="453"/>
                    </a:lnTo>
                    <a:lnTo>
                      <a:pt x="170" y="453"/>
                    </a:lnTo>
                    <a:lnTo>
                      <a:pt x="113" y="396"/>
                    </a:lnTo>
                    <a:lnTo>
                      <a:pt x="56" y="425"/>
                    </a:lnTo>
                    <a:lnTo>
                      <a:pt x="0" y="368"/>
                    </a:lnTo>
                    <a:lnTo>
                      <a:pt x="56" y="311"/>
                    </a:lnTo>
                    <a:lnTo>
                      <a:pt x="226" y="198"/>
                    </a:lnTo>
                    <a:lnTo>
                      <a:pt x="255" y="113"/>
                    </a:lnTo>
                    <a:lnTo>
                      <a:pt x="283" y="141"/>
                    </a:lnTo>
                    <a:lnTo>
                      <a:pt x="368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3" name="Freeform 135"/>
              <p:cNvSpPr>
                <a:spLocks/>
              </p:cNvSpPr>
              <p:nvPr/>
            </p:nvSpPr>
            <p:spPr bwMode="auto">
              <a:xfrm>
                <a:off x="2841" y="4045"/>
                <a:ext cx="1304" cy="1389"/>
              </a:xfrm>
              <a:custGeom>
                <a:avLst/>
                <a:gdLst>
                  <a:gd name="T0" fmla="*/ 284 w 1304"/>
                  <a:gd name="T1" fmla="*/ 113 h 1389"/>
                  <a:gd name="T2" fmla="*/ 426 w 1304"/>
                  <a:gd name="T3" fmla="*/ 0 h 1389"/>
                  <a:gd name="T4" fmla="*/ 567 w 1304"/>
                  <a:gd name="T5" fmla="*/ 226 h 1389"/>
                  <a:gd name="T6" fmla="*/ 709 w 1304"/>
                  <a:gd name="T7" fmla="*/ 198 h 1389"/>
                  <a:gd name="T8" fmla="*/ 737 w 1304"/>
                  <a:gd name="T9" fmla="*/ 141 h 1389"/>
                  <a:gd name="T10" fmla="*/ 908 w 1304"/>
                  <a:gd name="T11" fmla="*/ 28 h 1389"/>
                  <a:gd name="T12" fmla="*/ 1078 w 1304"/>
                  <a:gd name="T13" fmla="*/ 28 h 1389"/>
                  <a:gd name="T14" fmla="*/ 1078 w 1304"/>
                  <a:gd name="T15" fmla="*/ 113 h 1389"/>
                  <a:gd name="T16" fmla="*/ 1078 w 1304"/>
                  <a:gd name="T17" fmla="*/ 283 h 1389"/>
                  <a:gd name="T18" fmla="*/ 993 w 1304"/>
                  <a:gd name="T19" fmla="*/ 368 h 1389"/>
                  <a:gd name="T20" fmla="*/ 993 w 1304"/>
                  <a:gd name="T21" fmla="*/ 482 h 1389"/>
                  <a:gd name="T22" fmla="*/ 993 w 1304"/>
                  <a:gd name="T23" fmla="*/ 680 h 1389"/>
                  <a:gd name="T24" fmla="*/ 1049 w 1304"/>
                  <a:gd name="T25" fmla="*/ 765 h 1389"/>
                  <a:gd name="T26" fmla="*/ 1134 w 1304"/>
                  <a:gd name="T27" fmla="*/ 822 h 1389"/>
                  <a:gd name="T28" fmla="*/ 1248 w 1304"/>
                  <a:gd name="T29" fmla="*/ 992 h 1389"/>
                  <a:gd name="T30" fmla="*/ 1219 w 1304"/>
                  <a:gd name="T31" fmla="*/ 1077 h 1389"/>
                  <a:gd name="T32" fmla="*/ 1304 w 1304"/>
                  <a:gd name="T33" fmla="*/ 1219 h 1389"/>
                  <a:gd name="T34" fmla="*/ 1219 w 1304"/>
                  <a:gd name="T35" fmla="*/ 1162 h 1389"/>
                  <a:gd name="T36" fmla="*/ 1078 w 1304"/>
                  <a:gd name="T37" fmla="*/ 1105 h 1389"/>
                  <a:gd name="T38" fmla="*/ 964 w 1304"/>
                  <a:gd name="T39" fmla="*/ 1275 h 1389"/>
                  <a:gd name="T40" fmla="*/ 1021 w 1304"/>
                  <a:gd name="T41" fmla="*/ 1389 h 1389"/>
                  <a:gd name="T42" fmla="*/ 851 w 1304"/>
                  <a:gd name="T43" fmla="*/ 1332 h 1389"/>
                  <a:gd name="T44" fmla="*/ 766 w 1304"/>
                  <a:gd name="T45" fmla="*/ 1190 h 1389"/>
                  <a:gd name="T46" fmla="*/ 709 w 1304"/>
                  <a:gd name="T47" fmla="*/ 1020 h 1389"/>
                  <a:gd name="T48" fmla="*/ 624 w 1304"/>
                  <a:gd name="T49" fmla="*/ 907 h 1389"/>
                  <a:gd name="T50" fmla="*/ 567 w 1304"/>
                  <a:gd name="T51" fmla="*/ 963 h 1389"/>
                  <a:gd name="T52" fmla="*/ 652 w 1304"/>
                  <a:gd name="T53" fmla="*/ 1134 h 1389"/>
                  <a:gd name="T54" fmla="*/ 482 w 1304"/>
                  <a:gd name="T55" fmla="*/ 793 h 1389"/>
                  <a:gd name="T56" fmla="*/ 369 w 1304"/>
                  <a:gd name="T57" fmla="*/ 935 h 1389"/>
                  <a:gd name="T58" fmla="*/ 255 w 1304"/>
                  <a:gd name="T59" fmla="*/ 1020 h 1389"/>
                  <a:gd name="T60" fmla="*/ 227 w 1304"/>
                  <a:gd name="T61" fmla="*/ 878 h 1389"/>
                  <a:gd name="T62" fmla="*/ 114 w 1304"/>
                  <a:gd name="T63" fmla="*/ 963 h 1389"/>
                  <a:gd name="T64" fmla="*/ 29 w 1304"/>
                  <a:gd name="T65" fmla="*/ 992 h 1389"/>
                  <a:gd name="T66" fmla="*/ 0 w 1304"/>
                  <a:gd name="T67" fmla="*/ 935 h 1389"/>
                  <a:gd name="T68" fmla="*/ 85 w 1304"/>
                  <a:gd name="T69" fmla="*/ 822 h 1389"/>
                  <a:gd name="T70" fmla="*/ 227 w 1304"/>
                  <a:gd name="T71" fmla="*/ 708 h 1389"/>
                  <a:gd name="T72" fmla="*/ 199 w 1304"/>
                  <a:gd name="T73" fmla="*/ 623 h 1389"/>
                  <a:gd name="T74" fmla="*/ 142 w 1304"/>
                  <a:gd name="T75" fmla="*/ 482 h 1389"/>
                  <a:gd name="T76" fmla="*/ 142 w 1304"/>
                  <a:gd name="T77" fmla="*/ 340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04" h="1389">
                    <a:moveTo>
                      <a:pt x="142" y="141"/>
                    </a:moveTo>
                    <a:lnTo>
                      <a:pt x="284" y="113"/>
                    </a:lnTo>
                    <a:lnTo>
                      <a:pt x="341" y="28"/>
                    </a:lnTo>
                    <a:lnTo>
                      <a:pt x="426" y="0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52" y="255"/>
                    </a:lnTo>
                    <a:lnTo>
                      <a:pt x="709" y="198"/>
                    </a:lnTo>
                    <a:lnTo>
                      <a:pt x="681" y="170"/>
                    </a:lnTo>
                    <a:lnTo>
                      <a:pt x="737" y="141"/>
                    </a:lnTo>
                    <a:lnTo>
                      <a:pt x="908" y="141"/>
                    </a:lnTo>
                    <a:lnTo>
                      <a:pt x="908" y="28"/>
                    </a:lnTo>
                    <a:lnTo>
                      <a:pt x="993" y="0"/>
                    </a:lnTo>
                    <a:lnTo>
                      <a:pt x="1078" y="28"/>
                    </a:lnTo>
                    <a:lnTo>
                      <a:pt x="1106" y="85"/>
                    </a:lnTo>
                    <a:lnTo>
                      <a:pt x="1078" y="113"/>
                    </a:lnTo>
                    <a:lnTo>
                      <a:pt x="1106" y="198"/>
                    </a:lnTo>
                    <a:lnTo>
                      <a:pt x="1078" y="283"/>
                    </a:lnTo>
                    <a:lnTo>
                      <a:pt x="993" y="340"/>
                    </a:lnTo>
                    <a:lnTo>
                      <a:pt x="993" y="368"/>
                    </a:lnTo>
                    <a:lnTo>
                      <a:pt x="908" y="396"/>
                    </a:lnTo>
                    <a:lnTo>
                      <a:pt x="993" y="482"/>
                    </a:lnTo>
                    <a:lnTo>
                      <a:pt x="1021" y="595"/>
                    </a:lnTo>
                    <a:lnTo>
                      <a:pt x="993" y="680"/>
                    </a:lnTo>
                    <a:lnTo>
                      <a:pt x="1049" y="737"/>
                    </a:lnTo>
                    <a:lnTo>
                      <a:pt x="1049" y="765"/>
                    </a:lnTo>
                    <a:lnTo>
                      <a:pt x="1134" y="793"/>
                    </a:lnTo>
                    <a:lnTo>
                      <a:pt x="1134" y="822"/>
                    </a:lnTo>
                    <a:lnTo>
                      <a:pt x="1219" y="850"/>
                    </a:lnTo>
                    <a:lnTo>
                      <a:pt x="1248" y="992"/>
                    </a:lnTo>
                    <a:lnTo>
                      <a:pt x="1219" y="992"/>
                    </a:lnTo>
                    <a:lnTo>
                      <a:pt x="1219" y="1077"/>
                    </a:lnTo>
                    <a:lnTo>
                      <a:pt x="1248" y="1105"/>
                    </a:lnTo>
                    <a:lnTo>
                      <a:pt x="1304" y="1219"/>
                    </a:lnTo>
                    <a:lnTo>
                      <a:pt x="1276" y="1219"/>
                    </a:lnTo>
                    <a:lnTo>
                      <a:pt x="1219" y="1162"/>
                    </a:lnTo>
                    <a:lnTo>
                      <a:pt x="1106" y="1162"/>
                    </a:lnTo>
                    <a:lnTo>
                      <a:pt x="1078" y="1105"/>
                    </a:lnTo>
                    <a:lnTo>
                      <a:pt x="964" y="1190"/>
                    </a:lnTo>
                    <a:lnTo>
                      <a:pt x="964" y="1275"/>
                    </a:lnTo>
                    <a:lnTo>
                      <a:pt x="1021" y="1332"/>
                    </a:lnTo>
                    <a:lnTo>
                      <a:pt x="1021" y="1389"/>
                    </a:lnTo>
                    <a:lnTo>
                      <a:pt x="936" y="1332"/>
                    </a:lnTo>
                    <a:lnTo>
                      <a:pt x="851" y="1332"/>
                    </a:lnTo>
                    <a:lnTo>
                      <a:pt x="737" y="1219"/>
                    </a:lnTo>
                    <a:lnTo>
                      <a:pt x="766" y="1190"/>
                    </a:lnTo>
                    <a:lnTo>
                      <a:pt x="709" y="1134"/>
                    </a:lnTo>
                    <a:lnTo>
                      <a:pt x="709" y="1020"/>
                    </a:lnTo>
                    <a:lnTo>
                      <a:pt x="681" y="1020"/>
                    </a:lnTo>
                    <a:lnTo>
                      <a:pt x="624" y="907"/>
                    </a:lnTo>
                    <a:lnTo>
                      <a:pt x="624" y="963"/>
                    </a:lnTo>
                    <a:lnTo>
                      <a:pt x="567" y="963"/>
                    </a:lnTo>
                    <a:lnTo>
                      <a:pt x="624" y="1020"/>
                    </a:lnTo>
                    <a:lnTo>
                      <a:pt x="652" y="1134"/>
                    </a:lnTo>
                    <a:lnTo>
                      <a:pt x="454" y="1077"/>
                    </a:lnTo>
                    <a:lnTo>
                      <a:pt x="482" y="793"/>
                    </a:lnTo>
                    <a:lnTo>
                      <a:pt x="454" y="623"/>
                    </a:lnTo>
                    <a:lnTo>
                      <a:pt x="369" y="935"/>
                    </a:lnTo>
                    <a:lnTo>
                      <a:pt x="369" y="1020"/>
                    </a:lnTo>
                    <a:lnTo>
                      <a:pt x="255" y="1020"/>
                    </a:lnTo>
                    <a:lnTo>
                      <a:pt x="312" y="822"/>
                    </a:lnTo>
                    <a:lnTo>
                      <a:pt x="227" y="878"/>
                    </a:lnTo>
                    <a:lnTo>
                      <a:pt x="227" y="907"/>
                    </a:lnTo>
                    <a:lnTo>
                      <a:pt x="114" y="963"/>
                    </a:lnTo>
                    <a:lnTo>
                      <a:pt x="85" y="1020"/>
                    </a:lnTo>
                    <a:lnTo>
                      <a:pt x="29" y="992"/>
                    </a:lnTo>
                    <a:lnTo>
                      <a:pt x="0" y="1020"/>
                    </a:lnTo>
                    <a:lnTo>
                      <a:pt x="0" y="935"/>
                    </a:lnTo>
                    <a:lnTo>
                      <a:pt x="85" y="878"/>
                    </a:lnTo>
                    <a:lnTo>
                      <a:pt x="85" y="822"/>
                    </a:lnTo>
                    <a:lnTo>
                      <a:pt x="142" y="822"/>
                    </a:lnTo>
                    <a:lnTo>
                      <a:pt x="227" y="708"/>
                    </a:lnTo>
                    <a:lnTo>
                      <a:pt x="170" y="652"/>
                    </a:lnTo>
                    <a:lnTo>
                      <a:pt x="199" y="623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99" y="396"/>
                    </a:lnTo>
                    <a:lnTo>
                      <a:pt x="142" y="340"/>
                    </a:lnTo>
                    <a:lnTo>
                      <a:pt x="142" y="1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5" name="Freeform 137"/>
              <p:cNvSpPr>
                <a:spLocks/>
              </p:cNvSpPr>
              <p:nvPr/>
            </p:nvSpPr>
            <p:spPr bwMode="auto">
              <a:xfrm>
                <a:off x="3749" y="4328"/>
                <a:ext cx="198" cy="312"/>
              </a:xfrm>
              <a:custGeom>
                <a:avLst/>
                <a:gdLst>
                  <a:gd name="T0" fmla="*/ 113 w 198"/>
                  <a:gd name="T1" fmla="*/ 312 h 312"/>
                  <a:gd name="T2" fmla="*/ 85 w 198"/>
                  <a:gd name="T3" fmla="*/ 199 h 312"/>
                  <a:gd name="T4" fmla="*/ 0 w 198"/>
                  <a:gd name="T5" fmla="*/ 113 h 312"/>
                  <a:gd name="T6" fmla="*/ 85 w 198"/>
                  <a:gd name="T7" fmla="*/ 85 h 312"/>
                  <a:gd name="T8" fmla="*/ 85 w 198"/>
                  <a:gd name="T9" fmla="*/ 57 h 312"/>
                  <a:gd name="T10" fmla="*/ 170 w 198"/>
                  <a:gd name="T11" fmla="*/ 0 h 312"/>
                  <a:gd name="T12" fmla="*/ 170 w 198"/>
                  <a:gd name="T13" fmla="*/ 85 h 312"/>
                  <a:gd name="T14" fmla="*/ 198 w 198"/>
                  <a:gd name="T15" fmla="*/ 142 h 312"/>
                  <a:gd name="T16" fmla="*/ 198 w 198"/>
                  <a:gd name="T17" fmla="*/ 227 h 312"/>
                  <a:gd name="T18" fmla="*/ 170 w 198"/>
                  <a:gd name="T19" fmla="*/ 284 h 312"/>
                  <a:gd name="T20" fmla="*/ 113 w 198"/>
                  <a:gd name="T2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12">
                    <a:moveTo>
                      <a:pt x="113" y="312"/>
                    </a:moveTo>
                    <a:lnTo>
                      <a:pt x="85" y="199"/>
                    </a:lnTo>
                    <a:lnTo>
                      <a:pt x="0" y="113"/>
                    </a:lnTo>
                    <a:lnTo>
                      <a:pt x="85" y="85"/>
                    </a:lnTo>
                    <a:lnTo>
                      <a:pt x="85" y="57"/>
                    </a:lnTo>
                    <a:lnTo>
                      <a:pt x="170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198" y="227"/>
                    </a:lnTo>
                    <a:lnTo>
                      <a:pt x="170" y="284"/>
                    </a:lnTo>
                    <a:lnTo>
                      <a:pt x="113" y="31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6" name="Freeform 138"/>
              <p:cNvSpPr>
                <a:spLocks/>
              </p:cNvSpPr>
              <p:nvPr/>
            </p:nvSpPr>
            <p:spPr bwMode="auto">
              <a:xfrm>
                <a:off x="2529" y="4498"/>
                <a:ext cx="539" cy="737"/>
              </a:xfrm>
              <a:custGeom>
                <a:avLst/>
                <a:gdLst>
                  <a:gd name="T0" fmla="*/ 397 w 539"/>
                  <a:gd name="T1" fmla="*/ 29 h 737"/>
                  <a:gd name="T2" fmla="*/ 511 w 539"/>
                  <a:gd name="T3" fmla="*/ 170 h 737"/>
                  <a:gd name="T4" fmla="*/ 482 w 539"/>
                  <a:gd name="T5" fmla="*/ 199 h 737"/>
                  <a:gd name="T6" fmla="*/ 539 w 539"/>
                  <a:gd name="T7" fmla="*/ 255 h 737"/>
                  <a:gd name="T8" fmla="*/ 454 w 539"/>
                  <a:gd name="T9" fmla="*/ 369 h 737"/>
                  <a:gd name="T10" fmla="*/ 397 w 539"/>
                  <a:gd name="T11" fmla="*/ 369 h 737"/>
                  <a:gd name="T12" fmla="*/ 397 w 539"/>
                  <a:gd name="T13" fmla="*/ 425 h 737"/>
                  <a:gd name="T14" fmla="*/ 312 w 539"/>
                  <a:gd name="T15" fmla="*/ 482 h 737"/>
                  <a:gd name="T16" fmla="*/ 312 w 539"/>
                  <a:gd name="T17" fmla="*/ 567 h 737"/>
                  <a:gd name="T18" fmla="*/ 256 w 539"/>
                  <a:gd name="T19" fmla="*/ 596 h 737"/>
                  <a:gd name="T20" fmla="*/ 312 w 539"/>
                  <a:gd name="T21" fmla="*/ 652 h 737"/>
                  <a:gd name="T22" fmla="*/ 199 w 539"/>
                  <a:gd name="T23" fmla="*/ 709 h 737"/>
                  <a:gd name="T24" fmla="*/ 114 w 539"/>
                  <a:gd name="T25" fmla="*/ 709 h 737"/>
                  <a:gd name="T26" fmla="*/ 57 w 539"/>
                  <a:gd name="T27" fmla="*/ 737 h 737"/>
                  <a:gd name="T28" fmla="*/ 86 w 539"/>
                  <a:gd name="T29" fmla="*/ 624 h 737"/>
                  <a:gd name="T30" fmla="*/ 142 w 539"/>
                  <a:gd name="T31" fmla="*/ 624 h 737"/>
                  <a:gd name="T32" fmla="*/ 171 w 539"/>
                  <a:gd name="T33" fmla="*/ 596 h 737"/>
                  <a:gd name="T34" fmla="*/ 142 w 539"/>
                  <a:gd name="T35" fmla="*/ 539 h 737"/>
                  <a:gd name="T36" fmla="*/ 142 w 539"/>
                  <a:gd name="T37" fmla="*/ 425 h 737"/>
                  <a:gd name="T38" fmla="*/ 171 w 539"/>
                  <a:gd name="T39" fmla="*/ 397 h 737"/>
                  <a:gd name="T40" fmla="*/ 171 w 539"/>
                  <a:gd name="T41" fmla="*/ 340 h 737"/>
                  <a:gd name="T42" fmla="*/ 114 w 539"/>
                  <a:gd name="T43" fmla="*/ 284 h 737"/>
                  <a:gd name="T44" fmla="*/ 86 w 539"/>
                  <a:gd name="T45" fmla="*/ 340 h 737"/>
                  <a:gd name="T46" fmla="*/ 57 w 539"/>
                  <a:gd name="T47" fmla="*/ 340 h 737"/>
                  <a:gd name="T48" fmla="*/ 0 w 539"/>
                  <a:gd name="T49" fmla="*/ 284 h 737"/>
                  <a:gd name="T50" fmla="*/ 29 w 539"/>
                  <a:gd name="T51" fmla="*/ 255 h 737"/>
                  <a:gd name="T52" fmla="*/ 0 w 539"/>
                  <a:gd name="T53" fmla="*/ 227 h 737"/>
                  <a:gd name="T54" fmla="*/ 86 w 539"/>
                  <a:gd name="T55" fmla="*/ 199 h 737"/>
                  <a:gd name="T56" fmla="*/ 142 w 539"/>
                  <a:gd name="T57" fmla="*/ 29 h 737"/>
                  <a:gd name="T58" fmla="*/ 171 w 539"/>
                  <a:gd name="T59" fmla="*/ 0 h 737"/>
                  <a:gd name="T60" fmla="*/ 199 w 539"/>
                  <a:gd name="T61" fmla="*/ 0 h 737"/>
                  <a:gd name="T62" fmla="*/ 256 w 539"/>
                  <a:gd name="T63" fmla="*/ 57 h 737"/>
                  <a:gd name="T64" fmla="*/ 341 w 539"/>
                  <a:gd name="T65" fmla="*/ 57 h 737"/>
                  <a:gd name="T66" fmla="*/ 397 w 539"/>
                  <a:gd name="T67" fmla="*/ 29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737">
                    <a:moveTo>
                      <a:pt x="397" y="29"/>
                    </a:moveTo>
                    <a:lnTo>
                      <a:pt x="511" y="170"/>
                    </a:lnTo>
                    <a:lnTo>
                      <a:pt x="482" y="199"/>
                    </a:lnTo>
                    <a:lnTo>
                      <a:pt x="539" y="255"/>
                    </a:lnTo>
                    <a:lnTo>
                      <a:pt x="454" y="369"/>
                    </a:lnTo>
                    <a:lnTo>
                      <a:pt x="397" y="369"/>
                    </a:lnTo>
                    <a:lnTo>
                      <a:pt x="397" y="425"/>
                    </a:lnTo>
                    <a:lnTo>
                      <a:pt x="312" y="482"/>
                    </a:lnTo>
                    <a:lnTo>
                      <a:pt x="312" y="567"/>
                    </a:lnTo>
                    <a:lnTo>
                      <a:pt x="256" y="596"/>
                    </a:lnTo>
                    <a:lnTo>
                      <a:pt x="312" y="652"/>
                    </a:lnTo>
                    <a:lnTo>
                      <a:pt x="199" y="709"/>
                    </a:lnTo>
                    <a:lnTo>
                      <a:pt x="114" y="709"/>
                    </a:lnTo>
                    <a:lnTo>
                      <a:pt x="57" y="737"/>
                    </a:lnTo>
                    <a:lnTo>
                      <a:pt x="86" y="624"/>
                    </a:lnTo>
                    <a:lnTo>
                      <a:pt x="142" y="624"/>
                    </a:lnTo>
                    <a:lnTo>
                      <a:pt x="171" y="596"/>
                    </a:lnTo>
                    <a:lnTo>
                      <a:pt x="142" y="539"/>
                    </a:lnTo>
                    <a:lnTo>
                      <a:pt x="142" y="425"/>
                    </a:lnTo>
                    <a:lnTo>
                      <a:pt x="171" y="397"/>
                    </a:lnTo>
                    <a:lnTo>
                      <a:pt x="171" y="340"/>
                    </a:lnTo>
                    <a:lnTo>
                      <a:pt x="114" y="284"/>
                    </a:lnTo>
                    <a:lnTo>
                      <a:pt x="86" y="340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86" y="199"/>
                    </a:lnTo>
                    <a:lnTo>
                      <a:pt x="142" y="29"/>
                    </a:lnTo>
                    <a:lnTo>
                      <a:pt x="171" y="0"/>
                    </a:lnTo>
                    <a:lnTo>
                      <a:pt x="199" y="0"/>
                    </a:lnTo>
                    <a:lnTo>
                      <a:pt x="256" y="57"/>
                    </a:lnTo>
                    <a:lnTo>
                      <a:pt x="341" y="57"/>
                    </a:lnTo>
                    <a:lnTo>
                      <a:pt x="397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7" name="Freeform 139"/>
              <p:cNvSpPr>
                <a:spLocks/>
              </p:cNvSpPr>
              <p:nvPr/>
            </p:nvSpPr>
            <p:spPr bwMode="auto">
              <a:xfrm>
                <a:off x="2501" y="4782"/>
                <a:ext cx="199" cy="283"/>
              </a:xfrm>
              <a:custGeom>
                <a:avLst/>
                <a:gdLst>
                  <a:gd name="T0" fmla="*/ 114 w 199"/>
                  <a:gd name="T1" fmla="*/ 56 h 283"/>
                  <a:gd name="T2" fmla="*/ 85 w 199"/>
                  <a:gd name="T3" fmla="*/ 56 h 283"/>
                  <a:gd name="T4" fmla="*/ 57 w 199"/>
                  <a:gd name="T5" fmla="*/ 141 h 283"/>
                  <a:gd name="T6" fmla="*/ 0 w 199"/>
                  <a:gd name="T7" fmla="*/ 170 h 283"/>
                  <a:gd name="T8" fmla="*/ 0 w 199"/>
                  <a:gd name="T9" fmla="*/ 255 h 283"/>
                  <a:gd name="T10" fmla="*/ 85 w 199"/>
                  <a:gd name="T11" fmla="*/ 283 h 283"/>
                  <a:gd name="T12" fmla="*/ 114 w 199"/>
                  <a:gd name="T13" fmla="*/ 255 h 283"/>
                  <a:gd name="T14" fmla="*/ 170 w 199"/>
                  <a:gd name="T15" fmla="*/ 255 h 283"/>
                  <a:gd name="T16" fmla="*/ 170 w 199"/>
                  <a:gd name="T17" fmla="*/ 141 h 283"/>
                  <a:gd name="T18" fmla="*/ 199 w 199"/>
                  <a:gd name="T19" fmla="*/ 113 h 283"/>
                  <a:gd name="T20" fmla="*/ 199 w 199"/>
                  <a:gd name="T21" fmla="*/ 56 h 283"/>
                  <a:gd name="T22" fmla="*/ 142 w 199"/>
                  <a:gd name="T23" fmla="*/ 0 h 283"/>
                  <a:gd name="T24" fmla="*/ 114 w 199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283">
                    <a:moveTo>
                      <a:pt x="114" y="56"/>
                    </a:moveTo>
                    <a:lnTo>
                      <a:pt x="85" y="56"/>
                    </a:lnTo>
                    <a:lnTo>
                      <a:pt x="57" y="141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85" y="283"/>
                    </a:lnTo>
                    <a:lnTo>
                      <a:pt x="114" y="255"/>
                    </a:lnTo>
                    <a:lnTo>
                      <a:pt x="170" y="255"/>
                    </a:lnTo>
                    <a:lnTo>
                      <a:pt x="170" y="141"/>
                    </a:lnTo>
                    <a:lnTo>
                      <a:pt x="199" y="113"/>
                    </a:lnTo>
                    <a:lnTo>
                      <a:pt x="199" y="56"/>
                    </a:lnTo>
                    <a:lnTo>
                      <a:pt x="142" y="0"/>
                    </a:lnTo>
                    <a:lnTo>
                      <a:pt x="114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8" name="Freeform 140"/>
              <p:cNvSpPr>
                <a:spLocks/>
              </p:cNvSpPr>
              <p:nvPr/>
            </p:nvSpPr>
            <p:spPr bwMode="auto">
              <a:xfrm>
                <a:off x="2331" y="5831"/>
                <a:ext cx="85" cy="113"/>
              </a:xfrm>
              <a:custGeom>
                <a:avLst/>
                <a:gdLst>
                  <a:gd name="T0" fmla="*/ 57 w 85"/>
                  <a:gd name="T1" fmla="*/ 113 h 113"/>
                  <a:gd name="T2" fmla="*/ 0 w 85"/>
                  <a:gd name="T3" fmla="*/ 85 h 113"/>
                  <a:gd name="T4" fmla="*/ 0 w 85"/>
                  <a:gd name="T5" fmla="*/ 0 h 113"/>
                  <a:gd name="T6" fmla="*/ 85 w 85"/>
                  <a:gd name="T7" fmla="*/ 56 h 113"/>
                  <a:gd name="T8" fmla="*/ 57 w 85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57" y="113"/>
                    </a:moveTo>
                    <a:lnTo>
                      <a:pt x="0" y="85"/>
                    </a:lnTo>
                    <a:lnTo>
                      <a:pt x="0" y="0"/>
                    </a:lnTo>
                    <a:lnTo>
                      <a:pt x="85" y="56"/>
                    </a:lnTo>
                    <a:lnTo>
                      <a:pt x="57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9" name="Freeform 141"/>
              <p:cNvSpPr>
                <a:spLocks/>
              </p:cNvSpPr>
              <p:nvPr/>
            </p:nvSpPr>
            <p:spPr bwMode="auto">
              <a:xfrm>
                <a:off x="2643" y="5746"/>
                <a:ext cx="170" cy="141"/>
              </a:xfrm>
              <a:custGeom>
                <a:avLst/>
                <a:gdLst>
                  <a:gd name="T0" fmla="*/ 0 w 170"/>
                  <a:gd name="T1" fmla="*/ 141 h 141"/>
                  <a:gd name="T2" fmla="*/ 28 w 170"/>
                  <a:gd name="T3" fmla="*/ 56 h 141"/>
                  <a:gd name="T4" fmla="*/ 57 w 170"/>
                  <a:gd name="T5" fmla="*/ 56 h 141"/>
                  <a:gd name="T6" fmla="*/ 113 w 170"/>
                  <a:gd name="T7" fmla="*/ 0 h 141"/>
                  <a:gd name="T8" fmla="*/ 170 w 170"/>
                  <a:gd name="T9" fmla="*/ 28 h 141"/>
                  <a:gd name="T10" fmla="*/ 113 w 170"/>
                  <a:gd name="T11" fmla="*/ 113 h 141"/>
                  <a:gd name="T12" fmla="*/ 0 w 1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41">
                    <a:moveTo>
                      <a:pt x="0" y="141"/>
                    </a:moveTo>
                    <a:lnTo>
                      <a:pt x="28" y="56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113" y="113"/>
                    </a:lnTo>
                    <a:lnTo>
                      <a:pt x="0" y="1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0" name="Freeform 142"/>
              <p:cNvSpPr>
                <a:spLocks/>
              </p:cNvSpPr>
              <p:nvPr/>
            </p:nvSpPr>
            <p:spPr bwMode="auto">
              <a:xfrm>
                <a:off x="2444" y="5547"/>
                <a:ext cx="199" cy="227"/>
              </a:xfrm>
              <a:custGeom>
                <a:avLst/>
                <a:gdLst>
                  <a:gd name="T0" fmla="*/ 171 w 199"/>
                  <a:gd name="T1" fmla="*/ 227 h 227"/>
                  <a:gd name="T2" fmla="*/ 199 w 199"/>
                  <a:gd name="T3" fmla="*/ 170 h 227"/>
                  <a:gd name="T4" fmla="*/ 142 w 199"/>
                  <a:gd name="T5" fmla="*/ 114 h 227"/>
                  <a:gd name="T6" fmla="*/ 171 w 199"/>
                  <a:gd name="T7" fmla="*/ 57 h 227"/>
                  <a:gd name="T8" fmla="*/ 114 w 199"/>
                  <a:gd name="T9" fmla="*/ 0 h 227"/>
                  <a:gd name="T10" fmla="*/ 57 w 199"/>
                  <a:gd name="T11" fmla="*/ 57 h 227"/>
                  <a:gd name="T12" fmla="*/ 0 w 199"/>
                  <a:gd name="T13" fmla="*/ 85 h 227"/>
                  <a:gd name="T14" fmla="*/ 0 w 199"/>
                  <a:gd name="T15" fmla="*/ 170 h 227"/>
                  <a:gd name="T16" fmla="*/ 114 w 199"/>
                  <a:gd name="T17" fmla="*/ 227 h 227"/>
                  <a:gd name="T18" fmla="*/ 171 w 199"/>
                  <a:gd name="T1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71" y="227"/>
                    </a:moveTo>
                    <a:lnTo>
                      <a:pt x="199" y="170"/>
                    </a:lnTo>
                    <a:lnTo>
                      <a:pt x="142" y="114"/>
                    </a:lnTo>
                    <a:lnTo>
                      <a:pt x="171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85"/>
                    </a:lnTo>
                    <a:lnTo>
                      <a:pt x="0" y="170"/>
                    </a:lnTo>
                    <a:lnTo>
                      <a:pt x="114" y="227"/>
                    </a:lnTo>
                    <a:lnTo>
                      <a:pt x="171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1" name="Freeform 143"/>
              <p:cNvSpPr>
                <a:spLocks/>
              </p:cNvSpPr>
              <p:nvPr/>
            </p:nvSpPr>
            <p:spPr bwMode="auto">
              <a:xfrm>
                <a:off x="2331" y="5462"/>
                <a:ext cx="142" cy="170"/>
              </a:xfrm>
              <a:custGeom>
                <a:avLst/>
                <a:gdLst>
                  <a:gd name="T0" fmla="*/ 57 w 142"/>
                  <a:gd name="T1" fmla="*/ 170 h 170"/>
                  <a:gd name="T2" fmla="*/ 142 w 142"/>
                  <a:gd name="T3" fmla="*/ 113 h 170"/>
                  <a:gd name="T4" fmla="*/ 113 w 142"/>
                  <a:gd name="T5" fmla="*/ 0 h 170"/>
                  <a:gd name="T6" fmla="*/ 0 w 142"/>
                  <a:gd name="T7" fmla="*/ 57 h 170"/>
                  <a:gd name="T8" fmla="*/ 57 w 142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70">
                    <a:moveTo>
                      <a:pt x="57" y="170"/>
                    </a:moveTo>
                    <a:lnTo>
                      <a:pt x="142" y="113"/>
                    </a:lnTo>
                    <a:lnTo>
                      <a:pt x="113" y="0"/>
                    </a:lnTo>
                    <a:lnTo>
                      <a:pt x="0" y="57"/>
                    </a:lnTo>
                    <a:lnTo>
                      <a:pt x="57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2" name="Freeform 144"/>
              <p:cNvSpPr>
                <a:spLocks/>
              </p:cNvSpPr>
              <p:nvPr/>
            </p:nvSpPr>
            <p:spPr bwMode="auto">
              <a:xfrm>
                <a:off x="2359" y="5349"/>
                <a:ext cx="85" cy="113"/>
              </a:xfrm>
              <a:custGeom>
                <a:avLst/>
                <a:gdLst>
                  <a:gd name="T0" fmla="*/ 85 w 85"/>
                  <a:gd name="T1" fmla="*/ 56 h 113"/>
                  <a:gd name="T2" fmla="*/ 0 w 85"/>
                  <a:gd name="T3" fmla="*/ 113 h 113"/>
                  <a:gd name="T4" fmla="*/ 0 w 85"/>
                  <a:gd name="T5" fmla="*/ 56 h 113"/>
                  <a:gd name="T6" fmla="*/ 85 w 85"/>
                  <a:gd name="T7" fmla="*/ 0 h 113"/>
                  <a:gd name="T8" fmla="*/ 85 w 85"/>
                  <a:gd name="T9" fmla="*/ 5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85" y="56"/>
                    </a:moveTo>
                    <a:lnTo>
                      <a:pt x="0" y="113"/>
                    </a:lnTo>
                    <a:lnTo>
                      <a:pt x="0" y="56"/>
                    </a:lnTo>
                    <a:lnTo>
                      <a:pt x="85" y="0"/>
                    </a:lnTo>
                    <a:lnTo>
                      <a:pt x="85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3" name="Freeform 145"/>
              <p:cNvSpPr>
                <a:spLocks/>
              </p:cNvSpPr>
              <p:nvPr/>
            </p:nvSpPr>
            <p:spPr bwMode="auto">
              <a:xfrm>
                <a:off x="2076" y="4413"/>
                <a:ext cx="624" cy="936"/>
              </a:xfrm>
              <a:custGeom>
                <a:avLst/>
                <a:gdLst>
                  <a:gd name="T0" fmla="*/ 510 w 624"/>
                  <a:gd name="T1" fmla="*/ 822 h 936"/>
                  <a:gd name="T2" fmla="*/ 539 w 624"/>
                  <a:gd name="T3" fmla="*/ 709 h 936"/>
                  <a:gd name="T4" fmla="*/ 595 w 624"/>
                  <a:gd name="T5" fmla="*/ 709 h 936"/>
                  <a:gd name="T6" fmla="*/ 624 w 624"/>
                  <a:gd name="T7" fmla="*/ 681 h 936"/>
                  <a:gd name="T8" fmla="*/ 595 w 624"/>
                  <a:gd name="T9" fmla="*/ 624 h 936"/>
                  <a:gd name="T10" fmla="*/ 539 w 624"/>
                  <a:gd name="T11" fmla="*/ 624 h 936"/>
                  <a:gd name="T12" fmla="*/ 510 w 624"/>
                  <a:gd name="T13" fmla="*/ 652 h 936"/>
                  <a:gd name="T14" fmla="*/ 425 w 624"/>
                  <a:gd name="T15" fmla="*/ 624 h 936"/>
                  <a:gd name="T16" fmla="*/ 425 w 624"/>
                  <a:gd name="T17" fmla="*/ 539 h 936"/>
                  <a:gd name="T18" fmla="*/ 482 w 624"/>
                  <a:gd name="T19" fmla="*/ 510 h 936"/>
                  <a:gd name="T20" fmla="*/ 510 w 624"/>
                  <a:gd name="T21" fmla="*/ 425 h 936"/>
                  <a:gd name="T22" fmla="*/ 453 w 624"/>
                  <a:gd name="T23" fmla="*/ 369 h 936"/>
                  <a:gd name="T24" fmla="*/ 482 w 624"/>
                  <a:gd name="T25" fmla="*/ 340 h 936"/>
                  <a:gd name="T26" fmla="*/ 453 w 624"/>
                  <a:gd name="T27" fmla="*/ 312 h 936"/>
                  <a:gd name="T28" fmla="*/ 539 w 624"/>
                  <a:gd name="T29" fmla="*/ 284 h 936"/>
                  <a:gd name="T30" fmla="*/ 595 w 624"/>
                  <a:gd name="T31" fmla="*/ 114 h 936"/>
                  <a:gd name="T32" fmla="*/ 539 w 624"/>
                  <a:gd name="T33" fmla="*/ 57 h 936"/>
                  <a:gd name="T34" fmla="*/ 510 w 624"/>
                  <a:gd name="T35" fmla="*/ 0 h 936"/>
                  <a:gd name="T36" fmla="*/ 453 w 624"/>
                  <a:gd name="T37" fmla="*/ 28 h 936"/>
                  <a:gd name="T38" fmla="*/ 397 w 624"/>
                  <a:gd name="T39" fmla="*/ 0 h 936"/>
                  <a:gd name="T40" fmla="*/ 368 w 624"/>
                  <a:gd name="T41" fmla="*/ 57 h 936"/>
                  <a:gd name="T42" fmla="*/ 312 w 624"/>
                  <a:gd name="T43" fmla="*/ 85 h 936"/>
                  <a:gd name="T44" fmla="*/ 255 w 624"/>
                  <a:gd name="T45" fmla="*/ 255 h 936"/>
                  <a:gd name="T46" fmla="*/ 142 w 624"/>
                  <a:gd name="T47" fmla="*/ 312 h 936"/>
                  <a:gd name="T48" fmla="*/ 113 w 624"/>
                  <a:gd name="T49" fmla="*/ 369 h 936"/>
                  <a:gd name="T50" fmla="*/ 57 w 624"/>
                  <a:gd name="T51" fmla="*/ 397 h 936"/>
                  <a:gd name="T52" fmla="*/ 0 w 624"/>
                  <a:gd name="T53" fmla="*/ 567 h 936"/>
                  <a:gd name="T54" fmla="*/ 57 w 624"/>
                  <a:gd name="T55" fmla="*/ 567 h 936"/>
                  <a:gd name="T56" fmla="*/ 57 w 624"/>
                  <a:gd name="T57" fmla="*/ 595 h 936"/>
                  <a:gd name="T58" fmla="*/ 28 w 624"/>
                  <a:gd name="T59" fmla="*/ 652 h 936"/>
                  <a:gd name="T60" fmla="*/ 28 w 624"/>
                  <a:gd name="T61" fmla="*/ 709 h 936"/>
                  <a:gd name="T62" fmla="*/ 57 w 624"/>
                  <a:gd name="T63" fmla="*/ 737 h 936"/>
                  <a:gd name="T64" fmla="*/ 57 w 624"/>
                  <a:gd name="T65" fmla="*/ 822 h 936"/>
                  <a:gd name="T66" fmla="*/ 113 w 624"/>
                  <a:gd name="T67" fmla="*/ 851 h 936"/>
                  <a:gd name="T68" fmla="*/ 198 w 624"/>
                  <a:gd name="T69" fmla="*/ 794 h 936"/>
                  <a:gd name="T70" fmla="*/ 227 w 624"/>
                  <a:gd name="T71" fmla="*/ 822 h 936"/>
                  <a:gd name="T72" fmla="*/ 170 w 624"/>
                  <a:gd name="T73" fmla="*/ 851 h 936"/>
                  <a:gd name="T74" fmla="*/ 142 w 624"/>
                  <a:gd name="T75" fmla="*/ 907 h 936"/>
                  <a:gd name="T76" fmla="*/ 227 w 624"/>
                  <a:gd name="T77" fmla="*/ 936 h 936"/>
                  <a:gd name="T78" fmla="*/ 283 w 624"/>
                  <a:gd name="T79" fmla="*/ 851 h 936"/>
                  <a:gd name="T80" fmla="*/ 340 w 624"/>
                  <a:gd name="T81" fmla="*/ 879 h 936"/>
                  <a:gd name="T82" fmla="*/ 397 w 624"/>
                  <a:gd name="T83" fmla="*/ 851 h 936"/>
                  <a:gd name="T84" fmla="*/ 425 w 624"/>
                  <a:gd name="T85" fmla="*/ 737 h 936"/>
                  <a:gd name="T86" fmla="*/ 482 w 624"/>
                  <a:gd name="T87" fmla="*/ 851 h 936"/>
                  <a:gd name="T88" fmla="*/ 510 w 624"/>
                  <a:gd name="T89" fmla="*/ 822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4" h="936">
                    <a:moveTo>
                      <a:pt x="510" y="822"/>
                    </a:moveTo>
                    <a:lnTo>
                      <a:pt x="539" y="709"/>
                    </a:lnTo>
                    <a:lnTo>
                      <a:pt x="595" y="709"/>
                    </a:lnTo>
                    <a:lnTo>
                      <a:pt x="624" y="681"/>
                    </a:lnTo>
                    <a:lnTo>
                      <a:pt x="595" y="624"/>
                    </a:lnTo>
                    <a:lnTo>
                      <a:pt x="539" y="624"/>
                    </a:lnTo>
                    <a:lnTo>
                      <a:pt x="510" y="652"/>
                    </a:lnTo>
                    <a:lnTo>
                      <a:pt x="425" y="624"/>
                    </a:lnTo>
                    <a:lnTo>
                      <a:pt x="425" y="539"/>
                    </a:lnTo>
                    <a:lnTo>
                      <a:pt x="482" y="510"/>
                    </a:lnTo>
                    <a:lnTo>
                      <a:pt x="510" y="425"/>
                    </a:lnTo>
                    <a:lnTo>
                      <a:pt x="453" y="369"/>
                    </a:lnTo>
                    <a:lnTo>
                      <a:pt x="482" y="340"/>
                    </a:lnTo>
                    <a:lnTo>
                      <a:pt x="453" y="312"/>
                    </a:lnTo>
                    <a:lnTo>
                      <a:pt x="539" y="284"/>
                    </a:lnTo>
                    <a:lnTo>
                      <a:pt x="595" y="114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53" y="28"/>
                    </a:lnTo>
                    <a:lnTo>
                      <a:pt x="397" y="0"/>
                    </a:lnTo>
                    <a:lnTo>
                      <a:pt x="368" y="57"/>
                    </a:lnTo>
                    <a:lnTo>
                      <a:pt x="312" y="85"/>
                    </a:lnTo>
                    <a:lnTo>
                      <a:pt x="255" y="255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57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95"/>
                    </a:lnTo>
                    <a:lnTo>
                      <a:pt x="28" y="652"/>
                    </a:lnTo>
                    <a:lnTo>
                      <a:pt x="28" y="709"/>
                    </a:lnTo>
                    <a:lnTo>
                      <a:pt x="57" y="737"/>
                    </a:lnTo>
                    <a:lnTo>
                      <a:pt x="57" y="822"/>
                    </a:lnTo>
                    <a:lnTo>
                      <a:pt x="113" y="851"/>
                    </a:lnTo>
                    <a:lnTo>
                      <a:pt x="198" y="794"/>
                    </a:lnTo>
                    <a:lnTo>
                      <a:pt x="227" y="822"/>
                    </a:lnTo>
                    <a:lnTo>
                      <a:pt x="170" y="851"/>
                    </a:lnTo>
                    <a:lnTo>
                      <a:pt x="142" y="907"/>
                    </a:lnTo>
                    <a:lnTo>
                      <a:pt x="227" y="936"/>
                    </a:lnTo>
                    <a:lnTo>
                      <a:pt x="283" y="851"/>
                    </a:lnTo>
                    <a:lnTo>
                      <a:pt x="340" y="879"/>
                    </a:lnTo>
                    <a:lnTo>
                      <a:pt x="397" y="851"/>
                    </a:lnTo>
                    <a:lnTo>
                      <a:pt x="425" y="737"/>
                    </a:lnTo>
                    <a:lnTo>
                      <a:pt x="482" y="851"/>
                    </a:lnTo>
                    <a:lnTo>
                      <a:pt x="510" y="82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4" name="Freeform 146"/>
              <p:cNvSpPr>
                <a:spLocks/>
              </p:cNvSpPr>
              <p:nvPr/>
            </p:nvSpPr>
            <p:spPr bwMode="auto">
              <a:xfrm>
                <a:off x="2416" y="3846"/>
                <a:ext cx="624" cy="709"/>
              </a:xfrm>
              <a:custGeom>
                <a:avLst/>
                <a:gdLst>
                  <a:gd name="T0" fmla="*/ 57 w 624"/>
                  <a:gd name="T1" fmla="*/ 567 h 709"/>
                  <a:gd name="T2" fmla="*/ 113 w 624"/>
                  <a:gd name="T3" fmla="*/ 595 h 709"/>
                  <a:gd name="T4" fmla="*/ 170 w 624"/>
                  <a:gd name="T5" fmla="*/ 567 h 709"/>
                  <a:gd name="T6" fmla="*/ 199 w 624"/>
                  <a:gd name="T7" fmla="*/ 624 h 709"/>
                  <a:gd name="T8" fmla="*/ 255 w 624"/>
                  <a:gd name="T9" fmla="*/ 681 h 709"/>
                  <a:gd name="T10" fmla="*/ 284 w 624"/>
                  <a:gd name="T11" fmla="*/ 652 h 709"/>
                  <a:gd name="T12" fmla="*/ 312 w 624"/>
                  <a:gd name="T13" fmla="*/ 652 h 709"/>
                  <a:gd name="T14" fmla="*/ 369 w 624"/>
                  <a:gd name="T15" fmla="*/ 709 h 709"/>
                  <a:gd name="T16" fmla="*/ 454 w 624"/>
                  <a:gd name="T17" fmla="*/ 709 h 709"/>
                  <a:gd name="T18" fmla="*/ 510 w 624"/>
                  <a:gd name="T19" fmla="*/ 681 h 709"/>
                  <a:gd name="T20" fmla="*/ 567 w 624"/>
                  <a:gd name="T21" fmla="*/ 681 h 709"/>
                  <a:gd name="T22" fmla="*/ 624 w 624"/>
                  <a:gd name="T23" fmla="*/ 595 h 709"/>
                  <a:gd name="T24" fmla="*/ 567 w 624"/>
                  <a:gd name="T25" fmla="*/ 539 h 709"/>
                  <a:gd name="T26" fmla="*/ 567 w 624"/>
                  <a:gd name="T27" fmla="*/ 340 h 709"/>
                  <a:gd name="T28" fmla="*/ 482 w 624"/>
                  <a:gd name="T29" fmla="*/ 312 h 709"/>
                  <a:gd name="T30" fmla="*/ 510 w 624"/>
                  <a:gd name="T31" fmla="*/ 255 h 709"/>
                  <a:gd name="T32" fmla="*/ 454 w 624"/>
                  <a:gd name="T33" fmla="*/ 199 h 709"/>
                  <a:gd name="T34" fmla="*/ 482 w 624"/>
                  <a:gd name="T35" fmla="*/ 114 h 709"/>
                  <a:gd name="T36" fmla="*/ 539 w 624"/>
                  <a:gd name="T37" fmla="*/ 114 h 709"/>
                  <a:gd name="T38" fmla="*/ 539 w 624"/>
                  <a:gd name="T39" fmla="*/ 0 h 709"/>
                  <a:gd name="T40" fmla="*/ 454 w 624"/>
                  <a:gd name="T41" fmla="*/ 0 h 709"/>
                  <a:gd name="T42" fmla="*/ 397 w 624"/>
                  <a:gd name="T43" fmla="*/ 28 h 709"/>
                  <a:gd name="T44" fmla="*/ 369 w 624"/>
                  <a:gd name="T45" fmla="*/ 114 h 709"/>
                  <a:gd name="T46" fmla="*/ 255 w 624"/>
                  <a:gd name="T47" fmla="*/ 142 h 709"/>
                  <a:gd name="T48" fmla="*/ 227 w 624"/>
                  <a:gd name="T49" fmla="*/ 227 h 709"/>
                  <a:gd name="T50" fmla="*/ 227 w 624"/>
                  <a:gd name="T51" fmla="*/ 340 h 709"/>
                  <a:gd name="T52" fmla="*/ 28 w 624"/>
                  <a:gd name="T53" fmla="*/ 284 h 709"/>
                  <a:gd name="T54" fmla="*/ 28 w 624"/>
                  <a:gd name="T55" fmla="*/ 340 h 709"/>
                  <a:gd name="T56" fmla="*/ 113 w 624"/>
                  <a:gd name="T57" fmla="*/ 340 h 709"/>
                  <a:gd name="T58" fmla="*/ 85 w 624"/>
                  <a:gd name="T59" fmla="*/ 397 h 709"/>
                  <a:gd name="T60" fmla="*/ 28 w 624"/>
                  <a:gd name="T61" fmla="*/ 397 h 709"/>
                  <a:gd name="T62" fmla="*/ 0 w 624"/>
                  <a:gd name="T63" fmla="*/ 454 h 709"/>
                  <a:gd name="T64" fmla="*/ 57 w 624"/>
                  <a:gd name="T65" fmla="*/ 482 h 709"/>
                  <a:gd name="T66" fmla="*/ 85 w 624"/>
                  <a:gd name="T67" fmla="*/ 539 h 709"/>
                  <a:gd name="T68" fmla="*/ 57 w 624"/>
                  <a:gd name="T69" fmla="*/ 56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4" h="709">
                    <a:moveTo>
                      <a:pt x="57" y="567"/>
                    </a:moveTo>
                    <a:lnTo>
                      <a:pt x="113" y="595"/>
                    </a:lnTo>
                    <a:lnTo>
                      <a:pt x="170" y="567"/>
                    </a:lnTo>
                    <a:lnTo>
                      <a:pt x="199" y="624"/>
                    </a:lnTo>
                    <a:lnTo>
                      <a:pt x="255" y="681"/>
                    </a:lnTo>
                    <a:lnTo>
                      <a:pt x="284" y="652"/>
                    </a:lnTo>
                    <a:lnTo>
                      <a:pt x="312" y="652"/>
                    </a:lnTo>
                    <a:lnTo>
                      <a:pt x="369" y="709"/>
                    </a:lnTo>
                    <a:lnTo>
                      <a:pt x="454" y="709"/>
                    </a:lnTo>
                    <a:lnTo>
                      <a:pt x="510" y="681"/>
                    </a:lnTo>
                    <a:lnTo>
                      <a:pt x="567" y="681"/>
                    </a:lnTo>
                    <a:lnTo>
                      <a:pt x="624" y="595"/>
                    </a:lnTo>
                    <a:lnTo>
                      <a:pt x="567" y="539"/>
                    </a:lnTo>
                    <a:lnTo>
                      <a:pt x="567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54" y="199"/>
                    </a:lnTo>
                    <a:lnTo>
                      <a:pt x="482" y="114"/>
                    </a:lnTo>
                    <a:lnTo>
                      <a:pt x="539" y="114"/>
                    </a:lnTo>
                    <a:lnTo>
                      <a:pt x="539" y="0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114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113" y="340"/>
                    </a:lnTo>
                    <a:lnTo>
                      <a:pt x="85" y="397"/>
                    </a:lnTo>
                    <a:lnTo>
                      <a:pt x="28" y="397"/>
                    </a:lnTo>
                    <a:lnTo>
                      <a:pt x="0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57" y="56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5" name="Freeform 147"/>
              <p:cNvSpPr>
                <a:spLocks/>
              </p:cNvSpPr>
              <p:nvPr/>
            </p:nvSpPr>
            <p:spPr bwMode="auto">
              <a:xfrm>
                <a:off x="1679" y="3591"/>
                <a:ext cx="1191" cy="1219"/>
              </a:xfrm>
              <a:custGeom>
                <a:avLst/>
                <a:gdLst>
                  <a:gd name="T0" fmla="*/ 454 w 1191"/>
                  <a:gd name="T1" fmla="*/ 1219 h 1219"/>
                  <a:gd name="T2" fmla="*/ 510 w 1191"/>
                  <a:gd name="T3" fmla="*/ 1191 h 1219"/>
                  <a:gd name="T4" fmla="*/ 539 w 1191"/>
                  <a:gd name="T5" fmla="*/ 1134 h 1219"/>
                  <a:gd name="T6" fmla="*/ 652 w 1191"/>
                  <a:gd name="T7" fmla="*/ 1077 h 1219"/>
                  <a:gd name="T8" fmla="*/ 709 w 1191"/>
                  <a:gd name="T9" fmla="*/ 907 h 1219"/>
                  <a:gd name="T10" fmla="*/ 765 w 1191"/>
                  <a:gd name="T11" fmla="*/ 879 h 1219"/>
                  <a:gd name="T12" fmla="*/ 794 w 1191"/>
                  <a:gd name="T13" fmla="*/ 822 h 1219"/>
                  <a:gd name="T14" fmla="*/ 822 w 1191"/>
                  <a:gd name="T15" fmla="*/ 794 h 1219"/>
                  <a:gd name="T16" fmla="*/ 794 w 1191"/>
                  <a:gd name="T17" fmla="*/ 737 h 1219"/>
                  <a:gd name="T18" fmla="*/ 737 w 1191"/>
                  <a:gd name="T19" fmla="*/ 709 h 1219"/>
                  <a:gd name="T20" fmla="*/ 765 w 1191"/>
                  <a:gd name="T21" fmla="*/ 652 h 1219"/>
                  <a:gd name="T22" fmla="*/ 822 w 1191"/>
                  <a:gd name="T23" fmla="*/ 652 h 1219"/>
                  <a:gd name="T24" fmla="*/ 850 w 1191"/>
                  <a:gd name="T25" fmla="*/ 595 h 1219"/>
                  <a:gd name="T26" fmla="*/ 765 w 1191"/>
                  <a:gd name="T27" fmla="*/ 595 h 1219"/>
                  <a:gd name="T28" fmla="*/ 765 w 1191"/>
                  <a:gd name="T29" fmla="*/ 539 h 1219"/>
                  <a:gd name="T30" fmla="*/ 964 w 1191"/>
                  <a:gd name="T31" fmla="*/ 595 h 1219"/>
                  <a:gd name="T32" fmla="*/ 964 w 1191"/>
                  <a:gd name="T33" fmla="*/ 482 h 1219"/>
                  <a:gd name="T34" fmla="*/ 992 w 1191"/>
                  <a:gd name="T35" fmla="*/ 397 h 1219"/>
                  <a:gd name="T36" fmla="*/ 1106 w 1191"/>
                  <a:gd name="T37" fmla="*/ 369 h 1219"/>
                  <a:gd name="T38" fmla="*/ 1134 w 1191"/>
                  <a:gd name="T39" fmla="*/ 283 h 1219"/>
                  <a:gd name="T40" fmla="*/ 1191 w 1191"/>
                  <a:gd name="T41" fmla="*/ 255 h 1219"/>
                  <a:gd name="T42" fmla="*/ 1134 w 1191"/>
                  <a:gd name="T43" fmla="*/ 198 h 1219"/>
                  <a:gd name="T44" fmla="*/ 1077 w 1191"/>
                  <a:gd name="T45" fmla="*/ 227 h 1219"/>
                  <a:gd name="T46" fmla="*/ 1021 w 1191"/>
                  <a:gd name="T47" fmla="*/ 170 h 1219"/>
                  <a:gd name="T48" fmla="*/ 964 w 1191"/>
                  <a:gd name="T49" fmla="*/ 142 h 1219"/>
                  <a:gd name="T50" fmla="*/ 936 w 1191"/>
                  <a:gd name="T51" fmla="*/ 57 h 1219"/>
                  <a:gd name="T52" fmla="*/ 822 w 1191"/>
                  <a:gd name="T53" fmla="*/ 28 h 1219"/>
                  <a:gd name="T54" fmla="*/ 765 w 1191"/>
                  <a:gd name="T55" fmla="*/ 57 h 1219"/>
                  <a:gd name="T56" fmla="*/ 794 w 1191"/>
                  <a:gd name="T57" fmla="*/ 142 h 1219"/>
                  <a:gd name="T58" fmla="*/ 822 w 1191"/>
                  <a:gd name="T59" fmla="*/ 198 h 1219"/>
                  <a:gd name="T60" fmla="*/ 680 w 1191"/>
                  <a:gd name="T61" fmla="*/ 227 h 1219"/>
                  <a:gd name="T62" fmla="*/ 652 w 1191"/>
                  <a:gd name="T63" fmla="*/ 312 h 1219"/>
                  <a:gd name="T64" fmla="*/ 454 w 1191"/>
                  <a:gd name="T65" fmla="*/ 369 h 1219"/>
                  <a:gd name="T66" fmla="*/ 312 w 1191"/>
                  <a:gd name="T67" fmla="*/ 283 h 1219"/>
                  <a:gd name="T68" fmla="*/ 227 w 1191"/>
                  <a:gd name="T69" fmla="*/ 85 h 1219"/>
                  <a:gd name="T70" fmla="*/ 170 w 1191"/>
                  <a:gd name="T71" fmla="*/ 85 h 1219"/>
                  <a:gd name="T72" fmla="*/ 113 w 1191"/>
                  <a:gd name="T73" fmla="*/ 28 h 1219"/>
                  <a:gd name="T74" fmla="*/ 57 w 1191"/>
                  <a:gd name="T75" fmla="*/ 0 h 1219"/>
                  <a:gd name="T76" fmla="*/ 0 w 1191"/>
                  <a:gd name="T77" fmla="*/ 85 h 1219"/>
                  <a:gd name="T78" fmla="*/ 28 w 1191"/>
                  <a:gd name="T79" fmla="*/ 142 h 1219"/>
                  <a:gd name="T80" fmla="*/ 85 w 1191"/>
                  <a:gd name="T81" fmla="*/ 312 h 1219"/>
                  <a:gd name="T82" fmla="*/ 142 w 1191"/>
                  <a:gd name="T83" fmla="*/ 369 h 1219"/>
                  <a:gd name="T84" fmla="*/ 113 w 1191"/>
                  <a:gd name="T85" fmla="*/ 425 h 1219"/>
                  <a:gd name="T86" fmla="*/ 198 w 1191"/>
                  <a:gd name="T87" fmla="*/ 454 h 1219"/>
                  <a:gd name="T88" fmla="*/ 113 w 1191"/>
                  <a:gd name="T89" fmla="*/ 595 h 1219"/>
                  <a:gd name="T90" fmla="*/ 142 w 1191"/>
                  <a:gd name="T91" fmla="*/ 652 h 1219"/>
                  <a:gd name="T92" fmla="*/ 85 w 1191"/>
                  <a:gd name="T93" fmla="*/ 737 h 1219"/>
                  <a:gd name="T94" fmla="*/ 170 w 1191"/>
                  <a:gd name="T95" fmla="*/ 794 h 1219"/>
                  <a:gd name="T96" fmla="*/ 170 w 1191"/>
                  <a:gd name="T97" fmla="*/ 907 h 1219"/>
                  <a:gd name="T98" fmla="*/ 283 w 1191"/>
                  <a:gd name="T99" fmla="*/ 936 h 1219"/>
                  <a:gd name="T100" fmla="*/ 312 w 1191"/>
                  <a:gd name="T101" fmla="*/ 1021 h 1219"/>
                  <a:gd name="T102" fmla="*/ 397 w 1191"/>
                  <a:gd name="T103" fmla="*/ 1106 h 1219"/>
                  <a:gd name="T104" fmla="*/ 454 w 1191"/>
                  <a:gd name="T105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1" h="1219">
                    <a:moveTo>
                      <a:pt x="454" y="1219"/>
                    </a:moveTo>
                    <a:lnTo>
                      <a:pt x="510" y="1191"/>
                    </a:lnTo>
                    <a:lnTo>
                      <a:pt x="539" y="1134"/>
                    </a:lnTo>
                    <a:lnTo>
                      <a:pt x="652" y="1077"/>
                    </a:lnTo>
                    <a:lnTo>
                      <a:pt x="709" y="907"/>
                    </a:lnTo>
                    <a:lnTo>
                      <a:pt x="765" y="879"/>
                    </a:lnTo>
                    <a:lnTo>
                      <a:pt x="794" y="822"/>
                    </a:lnTo>
                    <a:lnTo>
                      <a:pt x="822" y="794"/>
                    </a:lnTo>
                    <a:lnTo>
                      <a:pt x="794" y="737"/>
                    </a:lnTo>
                    <a:lnTo>
                      <a:pt x="737" y="709"/>
                    </a:lnTo>
                    <a:lnTo>
                      <a:pt x="765" y="652"/>
                    </a:lnTo>
                    <a:lnTo>
                      <a:pt x="822" y="652"/>
                    </a:lnTo>
                    <a:lnTo>
                      <a:pt x="850" y="595"/>
                    </a:lnTo>
                    <a:lnTo>
                      <a:pt x="765" y="595"/>
                    </a:lnTo>
                    <a:lnTo>
                      <a:pt x="765" y="539"/>
                    </a:lnTo>
                    <a:lnTo>
                      <a:pt x="964" y="595"/>
                    </a:lnTo>
                    <a:lnTo>
                      <a:pt x="964" y="482"/>
                    </a:lnTo>
                    <a:lnTo>
                      <a:pt x="992" y="397"/>
                    </a:lnTo>
                    <a:lnTo>
                      <a:pt x="1106" y="369"/>
                    </a:lnTo>
                    <a:lnTo>
                      <a:pt x="1134" y="283"/>
                    </a:lnTo>
                    <a:lnTo>
                      <a:pt x="1191" y="255"/>
                    </a:lnTo>
                    <a:lnTo>
                      <a:pt x="1134" y="198"/>
                    </a:lnTo>
                    <a:lnTo>
                      <a:pt x="1077" y="227"/>
                    </a:lnTo>
                    <a:lnTo>
                      <a:pt x="1021" y="170"/>
                    </a:lnTo>
                    <a:lnTo>
                      <a:pt x="964" y="142"/>
                    </a:lnTo>
                    <a:lnTo>
                      <a:pt x="936" y="57"/>
                    </a:lnTo>
                    <a:lnTo>
                      <a:pt x="822" y="28"/>
                    </a:lnTo>
                    <a:lnTo>
                      <a:pt x="765" y="57"/>
                    </a:lnTo>
                    <a:lnTo>
                      <a:pt x="794" y="142"/>
                    </a:lnTo>
                    <a:lnTo>
                      <a:pt x="822" y="198"/>
                    </a:lnTo>
                    <a:lnTo>
                      <a:pt x="680" y="227"/>
                    </a:lnTo>
                    <a:lnTo>
                      <a:pt x="652" y="312"/>
                    </a:lnTo>
                    <a:lnTo>
                      <a:pt x="454" y="369"/>
                    </a:lnTo>
                    <a:lnTo>
                      <a:pt x="312" y="283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13" y="28"/>
                    </a:lnTo>
                    <a:lnTo>
                      <a:pt x="57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113" y="425"/>
                    </a:lnTo>
                    <a:lnTo>
                      <a:pt x="198" y="454"/>
                    </a:lnTo>
                    <a:lnTo>
                      <a:pt x="113" y="595"/>
                    </a:lnTo>
                    <a:lnTo>
                      <a:pt x="142" y="652"/>
                    </a:lnTo>
                    <a:lnTo>
                      <a:pt x="85" y="737"/>
                    </a:lnTo>
                    <a:lnTo>
                      <a:pt x="170" y="794"/>
                    </a:lnTo>
                    <a:lnTo>
                      <a:pt x="170" y="907"/>
                    </a:lnTo>
                    <a:lnTo>
                      <a:pt x="283" y="936"/>
                    </a:lnTo>
                    <a:lnTo>
                      <a:pt x="312" y="1021"/>
                    </a:lnTo>
                    <a:lnTo>
                      <a:pt x="397" y="1106"/>
                    </a:lnTo>
                    <a:lnTo>
                      <a:pt x="454" y="121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7" name="Freeform 149"/>
              <p:cNvSpPr>
                <a:spLocks/>
              </p:cNvSpPr>
              <p:nvPr/>
            </p:nvSpPr>
            <p:spPr bwMode="auto">
              <a:xfrm>
                <a:off x="1537" y="2372"/>
                <a:ext cx="1871" cy="1588"/>
              </a:xfrm>
              <a:custGeom>
                <a:avLst/>
                <a:gdLst>
                  <a:gd name="T0" fmla="*/ 255 w 1871"/>
                  <a:gd name="T1" fmla="*/ 1247 h 1588"/>
                  <a:gd name="T2" fmla="*/ 369 w 1871"/>
                  <a:gd name="T3" fmla="*/ 1304 h 1588"/>
                  <a:gd name="T4" fmla="*/ 596 w 1871"/>
                  <a:gd name="T5" fmla="*/ 1588 h 1588"/>
                  <a:gd name="T6" fmla="*/ 822 w 1871"/>
                  <a:gd name="T7" fmla="*/ 1446 h 1588"/>
                  <a:gd name="T8" fmla="*/ 936 w 1871"/>
                  <a:gd name="T9" fmla="*/ 1361 h 1588"/>
                  <a:gd name="T10" fmla="*/ 964 w 1871"/>
                  <a:gd name="T11" fmla="*/ 1247 h 1588"/>
                  <a:gd name="T12" fmla="*/ 1106 w 1871"/>
                  <a:gd name="T13" fmla="*/ 1361 h 1588"/>
                  <a:gd name="T14" fmla="*/ 1219 w 1871"/>
                  <a:gd name="T15" fmla="*/ 1332 h 1588"/>
                  <a:gd name="T16" fmla="*/ 1418 w 1871"/>
                  <a:gd name="T17" fmla="*/ 1134 h 1588"/>
                  <a:gd name="T18" fmla="*/ 1531 w 1871"/>
                  <a:gd name="T19" fmla="*/ 1021 h 1588"/>
                  <a:gd name="T20" fmla="*/ 1503 w 1871"/>
                  <a:gd name="T21" fmla="*/ 822 h 1588"/>
                  <a:gd name="T22" fmla="*/ 1559 w 1871"/>
                  <a:gd name="T23" fmla="*/ 595 h 1588"/>
                  <a:gd name="T24" fmla="*/ 1645 w 1871"/>
                  <a:gd name="T25" fmla="*/ 482 h 1588"/>
                  <a:gd name="T26" fmla="*/ 1815 w 1871"/>
                  <a:gd name="T27" fmla="*/ 255 h 1588"/>
                  <a:gd name="T28" fmla="*/ 1843 w 1871"/>
                  <a:gd name="T29" fmla="*/ 57 h 1588"/>
                  <a:gd name="T30" fmla="*/ 1786 w 1871"/>
                  <a:gd name="T31" fmla="*/ 0 h 1588"/>
                  <a:gd name="T32" fmla="*/ 1673 w 1871"/>
                  <a:gd name="T33" fmla="*/ 57 h 1588"/>
                  <a:gd name="T34" fmla="*/ 1645 w 1871"/>
                  <a:gd name="T35" fmla="*/ 113 h 1588"/>
                  <a:gd name="T36" fmla="*/ 1503 w 1871"/>
                  <a:gd name="T37" fmla="*/ 142 h 1588"/>
                  <a:gd name="T38" fmla="*/ 1361 w 1871"/>
                  <a:gd name="T39" fmla="*/ 340 h 1588"/>
                  <a:gd name="T40" fmla="*/ 1304 w 1871"/>
                  <a:gd name="T41" fmla="*/ 57 h 1588"/>
                  <a:gd name="T42" fmla="*/ 1248 w 1871"/>
                  <a:gd name="T43" fmla="*/ 113 h 1588"/>
                  <a:gd name="T44" fmla="*/ 1134 w 1871"/>
                  <a:gd name="T45" fmla="*/ 170 h 1588"/>
                  <a:gd name="T46" fmla="*/ 1134 w 1871"/>
                  <a:gd name="T47" fmla="*/ 340 h 1588"/>
                  <a:gd name="T48" fmla="*/ 936 w 1871"/>
                  <a:gd name="T49" fmla="*/ 482 h 1588"/>
                  <a:gd name="T50" fmla="*/ 794 w 1871"/>
                  <a:gd name="T51" fmla="*/ 482 h 1588"/>
                  <a:gd name="T52" fmla="*/ 709 w 1871"/>
                  <a:gd name="T53" fmla="*/ 425 h 1588"/>
                  <a:gd name="T54" fmla="*/ 596 w 1871"/>
                  <a:gd name="T55" fmla="*/ 482 h 1588"/>
                  <a:gd name="T56" fmla="*/ 511 w 1871"/>
                  <a:gd name="T57" fmla="*/ 482 h 1588"/>
                  <a:gd name="T58" fmla="*/ 284 w 1871"/>
                  <a:gd name="T59" fmla="*/ 510 h 1588"/>
                  <a:gd name="T60" fmla="*/ 0 w 1871"/>
                  <a:gd name="T61" fmla="*/ 624 h 1588"/>
                  <a:gd name="T62" fmla="*/ 29 w 1871"/>
                  <a:gd name="T63" fmla="*/ 709 h 1588"/>
                  <a:gd name="T64" fmla="*/ 114 w 1871"/>
                  <a:gd name="T65" fmla="*/ 765 h 1588"/>
                  <a:gd name="T66" fmla="*/ 227 w 1871"/>
                  <a:gd name="T67" fmla="*/ 850 h 1588"/>
                  <a:gd name="T68" fmla="*/ 199 w 1871"/>
                  <a:gd name="T69" fmla="*/ 964 h 1588"/>
                  <a:gd name="T70" fmla="*/ 170 w 1871"/>
                  <a:gd name="T71" fmla="*/ 1049 h 1588"/>
                  <a:gd name="T72" fmla="*/ 199 w 1871"/>
                  <a:gd name="T73" fmla="*/ 1219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71" h="1588">
                    <a:moveTo>
                      <a:pt x="199" y="1219"/>
                    </a:moveTo>
                    <a:lnTo>
                      <a:pt x="255" y="1247"/>
                    </a:lnTo>
                    <a:lnTo>
                      <a:pt x="312" y="1304"/>
                    </a:lnTo>
                    <a:lnTo>
                      <a:pt x="369" y="1304"/>
                    </a:lnTo>
                    <a:lnTo>
                      <a:pt x="454" y="1502"/>
                    </a:lnTo>
                    <a:lnTo>
                      <a:pt x="596" y="1588"/>
                    </a:lnTo>
                    <a:lnTo>
                      <a:pt x="794" y="1531"/>
                    </a:lnTo>
                    <a:lnTo>
                      <a:pt x="822" y="1446"/>
                    </a:lnTo>
                    <a:lnTo>
                      <a:pt x="964" y="1417"/>
                    </a:lnTo>
                    <a:lnTo>
                      <a:pt x="936" y="1361"/>
                    </a:lnTo>
                    <a:lnTo>
                      <a:pt x="907" y="1276"/>
                    </a:lnTo>
                    <a:lnTo>
                      <a:pt x="964" y="1247"/>
                    </a:lnTo>
                    <a:lnTo>
                      <a:pt x="1078" y="1276"/>
                    </a:lnTo>
                    <a:lnTo>
                      <a:pt x="1106" y="1361"/>
                    </a:lnTo>
                    <a:lnTo>
                      <a:pt x="1163" y="1389"/>
                    </a:lnTo>
                    <a:lnTo>
                      <a:pt x="1219" y="1332"/>
                    </a:lnTo>
                    <a:lnTo>
                      <a:pt x="1389" y="1219"/>
                    </a:lnTo>
                    <a:lnTo>
                      <a:pt x="1418" y="1134"/>
                    </a:lnTo>
                    <a:lnTo>
                      <a:pt x="1446" y="1162"/>
                    </a:lnTo>
                    <a:lnTo>
                      <a:pt x="1531" y="1021"/>
                    </a:lnTo>
                    <a:lnTo>
                      <a:pt x="1559" y="907"/>
                    </a:lnTo>
                    <a:lnTo>
                      <a:pt x="1503" y="822"/>
                    </a:lnTo>
                    <a:lnTo>
                      <a:pt x="1474" y="709"/>
                    </a:lnTo>
                    <a:lnTo>
                      <a:pt x="1559" y="595"/>
                    </a:lnTo>
                    <a:lnTo>
                      <a:pt x="1559" y="482"/>
                    </a:lnTo>
                    <a:lnTo>
                      <a:pt x="1645" y="482"/>
                    </a:lnTo>
                    <a:lnTo>
                      <a:pt x="1843" y="312"/>
                    </a:lnTo>
                    <a:lnTo>
                      <a:pt x="1815" y="255"/>
                    </a:lnTo>
                    <a:lnTo>
                      <a:pt x="1871" y="113"/>
                    </a:lnTo>
                    <a:lnTo>
                      <a:pt x="1843" y="57"/>
                    </a:lnTo>
                    <a:lnTo>
                      <a:pt x="1815" y="0"/>
                    </a:lnTo>
                    <a:lnTo>
                      <a:pt x="1786" y="0"/>
                    </a:lnTo>
                    <a:lnTo>
                      <a:pt x="1701" y="85"/>
                    </a:lnTo>
                    <a:lnTo>
                      <a:pt x="1673" y="57"/>
                    </a:lnTo>
                    <a:lnTo>
                      <a:pt x="1616" y="57"/>
                    </a:lnTo>
                    <a:lnTo>
                      <a:pt x="1645" y="113"/>
                    </a:lnTo>
                    <a:lnTo>
                      <a:pt x="1559" y="113"/>
                    </a:lnTo>
                    <a:lnTo>
                      <a:pt x="1503" y="142"/>
                    </a:lnTo>
                    <a:lnTo>
                      <a:pt x="1503" y="227"/>
                    </a:lnTo>
                    <a:lnTo>
                      <a:pt x="1361" y="340"/>
                    </a:lnTo>
                    <a:lnTo>
                      <a:pt x="1361" y="170"/>
                    </a:lnTo>
                    <a:lnTo>
                      <a:pt x="1304" y="57"/>
                    </a:lnTo>
                    <a:lnTo>
                      <a:pt x="1219" y="57"/>
                    </a:lnTo>
                    <a:lnTo>
                      <a:pt x="1248" y="113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06" y="255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936" y="482"/>
                    </a:lnTo>
                    <a:lnTo>
                      <a:pt x="907" y="539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39" y="454"/>
                    </a:lnTo>
                    <a:lnTo>
                      <a:pt x="511" y="482"/>
                    </a:lnTo>
                    <a:lnTo>
                      <a:pt x="454" y="425"/>
                    </a:lnTo>
                    <a:lnTo>
                      <a:pt x="284" y="510"/>
                    </a:lnTo>
                    <a:lnTo>
                      <a:pt x="85" y="482"/>
                    </a:lnTo>
                    <a:lnTo>
                      <a:pt x="0" y="624"/>
                    </a:lnTo>
                    <a:lnTo>
                      <a:pt x="29" y="652"/>
                    </a:lnTo>
                    <a:lnTo>
                      <a:pt x="29" y="709"/>
                    </a:lnTo>
                    <a:lnTo>
                      <a:pt x="57" y="765"/>
                    </a:lnTo>
                    <a:lnTo>
                      <a:pt x="114" y="765"/>
                    </a:lnTo>
                    <a:lnTo>
                      <a:pt x="114" y="794"/>
                    </a:lnTo>
                    <a:lnTo>
                      <a:pt x="227" y="850"/>
                    </a:lnTo>
                    <a:lnTo>
                      <a:pt x="227" y="879"/>
                    </a:lnTo>
                    <a:lnTo>
                      <a:pt x="199" y="964"/>
                    </a:lnTo>
                    <a:lnTo>
                      <a:pt x="227" y="1021"/>
                    </a:lnTo>
                    <a:lnTo>
                      <a:pt x="170" y="1049"/>
                    </a:lnTo>
                    <a:lnTo>
                      <a:pt x="170" y="1191"/>
                    </a:lnTo>
                    <a:lnTo>
                      <a:pt x="199" y="121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8" name="Freeform 150"/>
              <p:cNvSpPr>
                <a:spLocks/>
              </p:cNvSpPr>
              <p:nvPr/>
            </p:nvSpPr>
            <p:spPr bwMode="auto">
              <a:xfrm>
                <a:off x="1254" y="1068"/>
                <a:ext cx="1672" cy="1928"/>
              </a:xfrm>
              <a:custGeom>
                <a:avLst/>
                <a:gdLst>
                  <a:gd name="T0" fmla="*/ 283 w 1672"/>
                  <a:gd name="T1" fmla="*/ 1928 h 1928"/>
                  <a:gd name="T2" fmla="*/ 368 w 1672"/>
                  <a:gd name="T3" fmla="*/ 1786 h 1928"/>
                  <a:gd name="T4" fmla="*/ 567 w 1672"/>
                  <a:gd name="T5" fmla="*/ 1814 h 1928"/>
                  <a:gd name="T6" fmla="*/ 737 w 1672"/>
                  <a:gd name="T7" fmla="*/ 1729 h 1928"/>
                  <a:gd name="T8" fmla="*/ 794 w 1672"/>
                  <a:gd name="T9" fmla="*/ 1786 h 1928"/>
                  <a:gd name="T10" fmla="*/ 822 w 1672"/>
                  <a:gd name="T11" fmla="*/ 1758 h 1928"/>
                  <a:gd name="T12" fmla="*/ 879 w 1672"/>
                  <a:gd name="T13" fmla="*/ 1786 h 1928"/>
                  <a:gd name="T14" fmla="*/ 935 w 1672"/>
                  <a:gd name="T15" fmla="*/ 1786 h 1928"/>
                  <a:gd name="T16" fmla="*/ 992 w 1672"/>
                  <a:gd name="T17" fmla="*/ 1729 h 1928"/>
                  <a:gd name="T18" fmla="*/ 1020 w 1672"/>
                  <a:gd name="T19" fmla="*/ 1814 h 1928"/>
                  <a:gd name="T20" fmla="*/ 1077 w 1672"/>
                  <a:gd name="T21" fmla="*/ 1786 h 1928"/>
                  <a:gd name="T22" fmla="*/ 1190 w 1672"/>
                  <a:gd name="T23" fmla="*/ 1843 h 1928"/>
                  <a:gd name="T24" fmla="*/ 1219 w 1672"/>
                  <a:gd name="T25" fmla="*/ 1786 h 1928"/>
                  <a:gd name="T26" fmla="*/ 1417 w 1672"/>
                  <a:gd name="T27" fmla="*/ 1701 h 1928"/>
                  <a:gd name="T28" fmla="*/ 1417 w 1672"/>
                  <a:gd name="T29" fmla="*/ 1644 h 1928"/>
                  <a:gd name="T30" fmla="*/ 1389 w 1672"/>
                  <a:gd name="T31" fmla="*/ 1559 h 1928"/>
                  <a:gd name="T32" fmla="*/ 1417 w 1672"/>
                  <a:gd name="T33" fmla="*/ 1474 h 1928"/>
                  <a:gd name="T34" fmla="*/ 1474 w 1672"/>
                  <a:gd name="T35" fmla="*/ 1474 h 1928"/>
                  <a:gd name="T36" fmla="*/ 1531 w 1672"/>
                  <a:gd name="T37" fmla="*/ 1417 h 1928"/>
                  <a:gd name="T38" fmla="*/ 1502 w 1672"/>
                  <a:gd name="T39" fmla="*/ 1361 h 1928"/>
                  <a:gd name="T40" fmla="*/ 1559 w 1672"/>
                  <a:gd name="T41" fmla="*/ 1361 h 1928"/>
                  <a:gd name="T42" fmla="*/ 1672 w 1672"/>
                  <a:gd name="T43" fmla="*/ 1304 h 1928"/>
                  <a:gd name="T44" fmla="*/ 1672 w 1672"/>
                  <a:gd name="T45" fmla="*/ 1247 h 1928"/>
                  <a:gd name="T46" fmla="*/ 1587 w 1672"/>
                  <a:gd name="T47" fmla="*/ 1162 h 1928"/>
                  <a:gd name="T48" fmla="*/ 1587 w 1672"/>
                  <a:gd name="T49" fmla="*/ 1077 h 1928"/>
                  <a:gd name="T50" fmla="*/ 1502 w 1672"/>
                  <a:gd name="T51" fmla="*/ 1106 h 1928"/>
                  <a:gd name="T52" fmla="*/ 1474 w 1672"/>
                  <a:gd name="T53" fmla="*/ 1077 h 1928"/>
                  <a:gd name="T54" fmla="*/ 1587 w 1672"/>
                  <a:gd name="T55" fmla="*/ 964 h 1928"/>
                  <a:gd name="T56" fmla="*/ 1502 w 1672"/>
                  <a:gd name="T57" fmla="*/ 907 h 1928"/>
                  <a:gd name="T58" fmla="*/ 1531 w 1672"/>
                  <a:gd name="T59" fmla="*/ 624 h 1928"/>
                  <a:gd name="T60" fmla="*/ 1446 w 1672"/>
                  <a:gd name="T61" fmla="*/ 539 h 1928"/>
                  <a:gd name="T62" fmla="*/ 1531 w 1672"/>
                  <a:gd name="T63" fmla="*/ 283 h 1928"/>
                  <a:gd name="T64" fmla="*/ 1446 w 1672"/>
                  <a:gd name="T65" fmla="*/ 227 h 1928"/>
                  <a:gd name="T66" fmla="*/ 1275 w 1672"/>
                  <a:gd name="T67" fmla="*/ 198 h 1928"/>
                  <a:gd name="T68" fmla="*/ 1304 w 1672"/>
                  <a:gd name="T69" fmla="*/ 142 h 1928"/>
                  <a:gd name="T70" fmla="*/ 1190 w 1672"/>
                  <a:gd name="T71" fmla="*/ 0 h 1928"/>
                  <a:gd name="T72" fmla="*/ 1077 w 1672"/>
                  <a:gd name="T73" fmla="*/ 0 h 1928"/>
                  <a:gd name="T74" fmla="*/ 850 w 1672"/>
                  <a:gd name="T75" fmla="*/ 85 h 1928"/>
                  <a:gd name="T76" fmla="*/ 708 w 1672"/>
                  <a:gd name="T77" fmla="*/ 0 h 1928"/>
                  <a:gd name="T78" fmla="*/ 595 w 1672"/>
                  <a:gd name="T79" fmla="*/ 0 h 1928"/>
                  <a:gd name="T80" fmla="*/ 538 w 1672"/>
                  <a:gd name="T81" fmla="*/ 85 h 1928"/>
                  <a:gd name="T82" fmla="*/ 652 w 1672"/>
                  <a:gd name="T83" fmla="*/ 170 h 1928"/>
                  <a:gd name="T84" fmla="*/ 680 w 1672"/>
                  <a:gd name="T85" fmla="*/ 312 h 1928"/>
                  <a:gd name="T86" fmla="*/ 623 w 1672"/>
                  <a:gd name="T87" fmla="*/ 397 h 1928"/>
                  <a:gd name="T88" fmla="*/ 482 w 1672"/>
                  <a:gd name="T89" fmla="*/ 425 h 1928"/>
                  <a:gd name="T90" fmla="*/ 425 w 1672"/>
                  <a:gd name="T91" fmla="*/ 510 h 1928"/>
                  <a:gd name="T92" fmla="*/ 340 w 1672"/>
                  <a:gd name="T93" fmla="*/ 425 h 1928"/>
                  <a:gd name="T94" fmla="*/ 255 w 1672"/>
                  <a:gd name="T95" fmla="*/ 510 h 1928"/>
                  <a:gd name="T96" fmla="*/ 170 w 1672"/>
                  <a:gd name="T97" fmla="*/ 482 h 1928"/>
                  <a:gd name="T98" fmla="*/ 85 w 1672"/>
                  <a:gd name="T99" fmla="*/ 510 h 1928"/>
                  <a:gd name="T100" fmla="*/ 113 w 1672"/>
                  <a:gd name="T101" fmla="*/ 680 h 1928"/>
                  <a:gd name="T102" fmla="*/ 28 w 1672"/>
                  <a:gd name="T103" fmla="*/ 709 h 1928"/>
                  <a:gd name="T104" fmla="*/ 0 w 1672"/>
                  <a:gd name="T105" fmla="*/ 794 h 1928"/>
                  <a:gd name="T106" fmla="*/ 56 w 1672"/>
                  <a:gd name="T107" fmla="*/ 850 h 1928"/>
                  <a:gd name="T108" fmla="*/ 141 w 1672"/>
                  <a:gd name="T109" fmla="*/ 992 h 1928"/>
                  <a:gd name="T110" fmla="*/ 255 w 1672"/>
                  <a:gd name="T111" fmla="*/ 1020 h 1928"/>
                  <a:gd name="T112" fmla="*/ 255 w 1672"/>
                  <a:gd name="T113" fmla="*/ 1134 h 1928"/>
                  <a:gd name="T114" fmla="*/ 113 w 1672"/>
                  <a:gd name="T115" fmla="*/ 1361 h 1928"/>
                  <a:gd name="T116" fmla="*/ 198 w 1672"/>
                  <a:gd name="T117" fmla="*/ 1446 h 1928"/>
                  <a:gd name="T118" fmla="*/ 141 w 1672"/>
                  <a:gd name="T119" fmla="*/ 1474 h 1928"/>
                  <a:gd name="T120" fmla="*/ 141 w 1672"/>
                  <a:gd name="T121" fmla="*/ 1758 h 1928"/>
                  <a:gd name="T122" fmla="*/ 198 w 1672"/>
                  <a:gd name="T123" fmla="*/ 1786 h 1928"/>
                  <a:gd name="T124" fmla="*/ 283 w 1672"/>
                  <a:gd name="T125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72" h="1928">
                    <a:moveTo>
                      <a:pt x="283" y="1928"/>
                    </a:moveTo>
                    <a:lnTo>
                      <a:pt x="368" y="1786"/>
                    </a:lnTo>
                    <a:lnTo>
                      <a:pt x="567" y="1814"/>
                    </a:lnTo>
                    <a:lnTo>
                      <a:pt x="737" y="1729"/>
                    </a:lnTo>
                    <a:lnTo>
                      <a:pt x="794" y="1786"/>
                    </a:lnTo>
                    <a:lnTo>
                      <a:pt x="822" y="1758"/>
                    </a:lnTo>
                    <a:lnTo>
                      <a:pt x="879" y="1786"/>
                    </a:lnTo>
                    <a:lnTo>
                      <a:pt x="935" y="1786"/>
                    </a:lnTo>
                    <a:lnTo>
                      <a:pt x="992" y="1729"/>
                    </a:lnTo>
                    <a:lnTo>
                      <a:pt x="1020" y="1814"/>
                    </a:lnTo>
                    <a:lnTo>
                      <a:pt x="1077" y="1786"/>
                    </a:lnTo>
                    <a:lnTo>
                      <a:pt x="1190" y="1843"/>
                    </a:lnTo>
                    <a:lnTo>
                      <a:pt x="1219" y="1786"/>
                    </a:lnTo>
                    <a:lnTo>
                      <a:pt x="1417" y="1701"/>
                    </a:lnTo>
                    <a:lnTo>
                      <a:pt x="1417" y="1644"/>
                    </a:lnTo>
                    <a:lnTo>
                      <a:pt x="1389" y="1559"/>
                    </a:lnTo>
                    <a:lnTo>
                      <a:pt x="1417" y="1474"/>
                    </a:lnTo>
                    <a:lnTo>
                      <a:pt x="1474" y="1474"/>
                    </a:lnTo>
                    <a:lnTo>
                      <a:pt x="1531" y="1417"/>
                    </a:lnTo>
                    <a:lnTo>
                      <a:pt x="1502" y="1361"/>
                    </a:lnTo>
                    <a:lnTo>
                      <a:pt x="1559" y="1361"/>
                    </a:lnTo>
                    <a:lnTo>
                      <a:pt x="1672" y="1304"/>
                    </a:lnTo>
                    <a:lnTo>
                      <a:pt x="1672" y="1247"/>
                    </a:lnTo>
                    <a:lnTo>
                      <a:pt x="1587" y="1162"/>
                    </a:lnTo>
                    <a:lnTo>
                      <a:pt x="1587" y="1077"/>
                    </a:lnTo>
                    <a:lnTo>
                      <a:pt x="1502" y="1106"/>
                    </a:lnTo>
                    <a:lnTo>
                      <a:pt x="1474" y="1077"/>
                    </a:lnTo>
                    <a:lnTo>
                      <a:pt x="1587" y="964"/>
                    </a:lnTo>
                    <a:lnTo>
                      <a:pt x="1502" y="907"/>
                    </a:lnTo>
                    <a:lnTo>
                      <a:pt x="1531" y="624"/>
                    </a:lnTo>
                    <a:lnTo>
                      <a:pt x="1446" y="539"/>
                    </a:lnTo>
                    <a:lnTo>
                      <a:pt x="1531" y="283"/>
                    </a:lnTo>
                    <a:lnTo>
                      <a:pt x="1446" y="227"/>
                    </a:lnTo>
                    <a:lnTo>
                      <a:pt x="1275" y="198"/>
                    </a:lnTo>
                    <a:lnTo>
                      <a:pt x="1304" y="142"/>
                    </a:lnTo>
                    <a:lnTo>
                      <a:pt x="1190" y="0"/>
                    </a:lnTo>
                    <a:lnTo>
                      <a:pt x="1077" y="0"/>
                    </a:lnTo>
                    <a:lnTo>
                      <a:pt x="850" y="85"/>
                    </a:lnTo>
                    <a:lnTo>
                      <a:pt x="708" y="0"/>
                    </a:lnTo>
                    <a:lnTo>
                      <a:pt x="595" y="0"/>
                    </a:lnTo>
                    <a:lnTo>
                      <a:pt x="538" y="85"/>
                    </a:lnTo>
                    <a:lnTo>
                      <a:pt x="652" y="170"/>
                    </a:lnTo>
                    <a:lnTo>
                      <a:pt x="680" y="312"/>
                    </a:lnTo>
                    <a:lnTo>
                      <a:pt x="623" y="397"/>
                    </a:lnTo>
                    <a:lnTo>
                      <a:pt x="482" y="425"/>
                    </a:lnTo>
                    <a:lnTo>
                      <a:pt x="425" y="510"/>
                    </a:lnTo>
                    <a:lnTo>
                      <a:pt x="340" y="425"/>
                    </a:lnTo>
                    <a:lnTo>
                      <a:pt x="255" y="510"/>
                    </a:lnTo>
                    <a:lnTo>
                      <a:pt x="170" y="482"/>
                    </a:lnTo>
                    <a:lnTo>
                      <a:pt x="85" y="510"/>
                    </a:lnTo>
                    <a:lnTo>
                      <a:pt x="113" y="680"/>
                    </a:lnTo>
                    <a:lnTo>
                      <a:pt x="28" y="709"/>
                    </a:lnTo>
                    <a:lnTo>
                      <a:pt x="0" y="794"/>
                    </a:lnTo>
                    <a:lnTo>
                      <a:pt x="56" y="850"/>
                    </a:lnTo>
                    <a:lnTo>
                      <a:pt x="141" y="992"/>
                    </a:lnTo>
                    <a:lnTo>
                      <a:pt x="255" y="1020"/>
                    </a:lnTo>
                    <a:lnTo>
                      <a:pt x="255" y="1134"/>
                    </a:lnTo>
                    <a:lnTo>
                      <a:pt x="113" y="1361"/>
                    </a:lnTo>
                    <a:lnTo>
                      <a:pt x="198" y="1446"/>
                    </a:lnTo>
                    <a:lnTo>
                      <a:pt x="141" y="1474"/>
                    </a:lnTo>
                    <a:lnTo>
                      <a:pt x="141" y="1758"/>
                    </a:lnTo>
                    <a:lnTo>
                      <a:pt x="198" y="1786"/>
                    </a:lnTo>
                    <a:lnTo>
                      <a:pt x="283" y="19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9" name="Freeform 151"/>
              <p:cNvSpPr>
                <a:spLocks/>
              </p:cNvSpPr>
              <p:nvPr/>
            </p:nvSpPr>
            <p:spPr bwMode="auto">
              <a:xfrm>
                <a:off x="2359" y="699"/>
                <a:ext cx="511" cy="596"/>
              </a:xfrm>
              <a:custGeom>
                <a:avLst/>
                <a:gdLst>
                  <a:gd name="T0" fmla="*/ 341 w 511"/>
                  <a:gd name="T1" fmla="*/ 596 h 596"/>
                  <a:gd name="T2" fmla="*/ 170 w 511"/>
                  <a:gd name="T3" fmla="*/ 567 h 596"/>
                  <a:gd name="T4" fmla="*/ 199 w 511"/>
                  <a:gd name="T5" fmla="*/ 511 h 596"/>
                  <a:gd name="T6" fmla="*/ 85 w 511"/>
                  <a:gd name="T7" fmla="*/ 369 h 596"/>
                  <a:gd name="T8" fmla="*/ 114 w 511"/>
                  <a:gd name="T9" fmla="*/ 284 h 596"/>
                  <a:gd name="T10" fmla="*/ 57 w 511"/>
                  <a:gd name="T11" fmla="*/ 199 h 596"/>
                  <a:gd name="T12" fmla="*/ 0 w 511"/>
                  <a:gd name="T13" fmla="*/ 170 h 596"/>
                  <a:gd name="T14" fmla="*/ 0 w 511"/>
                  <a:gd name="T15" fmla="*/ 114 h 596"/>
                  <a:gd name="T16" fmla="*/ 170 w 511"/>
                  <a:gd name="T17" fmla="*/ 57 h 596"/>
                  <a:gd name="T18" fmla="*/ 227 w 511"/>
                  <a:gd name="T19" fmla="*/ 57 h 596"/>
                  <a:gd name="T20" fmla="*/ 284 w 511"/>
                  <a:gd name="T21" fmla="*/ 0 h 596"/>
                  <a:gd name="T22" fmla="*/ 426 w 511"/>
                  <a:gd name="T23" fmla="*/ 29 h 596"/>
                  <a:gd name="T24" fmla="*/ 426 w 511"/>
                  <a:gd name="T25" fmla="*/ 170 h 596"/>
                  <a:gd name="T26" fmla="*/ 511 w 511"/>
                  <a:gd name="T27" fmla="*/ 284 h 596"/>
                  <a:gd name="T28" fmla="*/ 482 w 511"/>
                  <a:gd name="T29" fmla="*/ 397 h 596"/>
                  <a:gd name="T30" fmla="*/ 426 w 511"/>
                  <a:gd name="T31" fmla="*/ 369 h 596"/>
                  <a:gd name="T32" fmla="*/ 369 w 511"/>
                  <a:gd name="T33" fmla="*/ 454 h 596"/>
                  <a:gd name="T34" fmla="*/ 397 w 511"/>
                  <a:gd name="T35" fmla="*/ 539 h 596"/>
                  <a:gd name="T36" fmla="*/ 341 w 511"/>
                  <a:gd name="T37" fmla="*/ 596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596">
                    <a:moveTo>
                      <a:pt x="341" y="596"/>
                    </a:moveTo>
                    <a:lnTo>
                      <a:pt x="170" y="567"/>
                    </a:lnTo>
                    <a:lnTo>
                      <a:pt x="199" y="511"/>
                    </a:lnTo>
                    <a:lnTo>
                      <a:pt x="85" y="369"/>
                    </a:lnTo>
                    <a:lnTo>
                      <a:pt x="114" y="284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426" y="29"/>
                    </a:lnTo>
                    <a:lnTo>
                      <a:pt x="426" y="170"/>
                    </a:lnTo>
                    <a:lnTo>
                      <a:pt x="511" y="284"/>
                    </a:lnTo>
                    <a:lnTo>
                      <a:pt x="482" y="397"/>
                    </a:lnTo>
                    <a:lnTo>
                      <a:pt x="426" y="369"/>
                    </a:lnTo>
                    <a:lnTo>
                      <a:pt x="369" y="454"/>
                    </a:lnTo>
                    <a:lnTo>
                      <a:pt x="397" y="539"/>
                    </a:lnTo>
                    <a:lnTo>
                      <a:pt x="341" y="59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2" name="Freeform 154"/>
              <p:cNvSpPr>
                <a:spLocks/>
              </p:cNvSpPr>
              <p:nvPr/>
            </p:nvSpPr>
            <p:spPr bwMode="auto">
              <a:xfrm>
                <a:off x="2643" y="161"/>
                <a:ext cx="1332" cy="2551"/>
              </a:xfrm>
              <a:custGeom>
                <a:avLst/>
                <a:gdLst>
                  <a:gd name="T0" fmla="*/ 142 w 1332"/>
                  <a:gd name="T1" fmla="*/ 567 h 2551"/>
                  <a:gd name="T2" fmla="*/ 227 w 1332"/>
                  <a:gd name="T3" fmla="*/ 822 h 2551"/>
                  <a:gd name="T4" fmla="*/ 142 w 1332"/>
                  <a:gd name="T5" fmla="*/ 907 h 2551"/>
                  <a:gd name="T6" fmla="*/ 113 w 1332"/>
                  <a:gd name="T7" fmla="*/ 1077 h 2551"/>
                  <a:gd name="T8" fmla="*/ 142 w 1332"/>
                  <a:gd name="T9" fmla="*/ 1190 h 2551"/>
                  <a:gd name="T10" fmla="*/ 142 w 1332"/>
                  <a:gd name="T11" fmla="*/ 1531 h 2551"/>
                  <a:gd name="T12" fmla="*/ 198 w 1332"/>
                  <a:gd name="T13" fmla="*/ 1871 h 2551"/>
                  <a:gd name="T14" fmla="*/ 113 w 1332"/>
                  <a:gd name="T15" fmla="*/ 2013 h 2551"/>
                  <a:gd name="T16" fmla="*/ 199 w 1332"/>
                  <a:gd name="T17" fmla="*/ 2067 h 2551"/>
                  <a:gd name="T18" fmla="*/ 283 w 1332"/>
                  <a:gd name="T19" fmla="*/ 2211 h 2551"/>
                  <a:gd name="T20" fmla="*/ 199 w 1332"/>
                  <a:gd name="T21" fmla="*/ 2269 h 2551"/>
                  <a:gd name="T22" fmla="*/ 255 w 1332"/>
                  <a:gd name="T23" fmla="*/ 2551 h 2551"/>
                  <a:gd name="T24" fmla="*/ 397 w 1332"/>
                  <a:gd name="T25" fmla="*/ 2353 h 2551"/>
                  <a:gd name="T26" fmla="*/ 539 w 1332"/>
                  <a:gd name="T27" fmla="*/ 2324 h 2551"/>
                  <a:gd name="T28" fmla="*/ 567 w 1332"/>
                  <a:gd name="T29" fmla="*/ 2268 h 2551"/>
                  <a:gd name="T30" fmla="*/ 680 w 1332"/>
                  <a:gd name="T31" fmla="*/ 2211 h 2551"/>
                  <a:gd name="T32" fmla="*/ 737 w 1332"/>
                  <a:gd name="T33" fmla="*/ 2268 h 2551"/>
                  <a:gd name="T34" fmla="*/ 907 w 1332"/>
                  <a:gd name="T35" fmla="*/ 2268 h 2551"/>
                  <a:gd name="T36" fmla="*/ 1077 w 1332"/>
                  <a:gd name="T37" fmla="*/ 2211 h 2551"/>
                  <a:gd name="T38" fmla="*/ 1162 w 1332"/>
                  <a:gd name="T39" fmla="*/ 2239 h 2551"/>
                  <a:gd name="T40" fmla="*/ 1162 w 1332"/>
                  <a:gd name="T41" fmla="*/ 2126 h 2551"/>
                  <a:gd name="T42" fmla="*/ 1049 w 1332"/>
                  <a:gd name="T43" fmla="*/ 1871 h 2551"/>
                  <a:gd name="T44" fmla="*/ 1247 w 1332"/>
                  <a:gd name="T45" fmla="*/ 1729 h 2551"/>
                  <a:gd name="T46" fmla="*/ 1304 w 1332"/>
                  <a:gd name="T47" fmla="*/ 1502 h 2551"/>
                  <a:gd name="T48" fmla="*/ 1332 w 1332"/>
                  <a:gd name="T49" fmla="*/ 1332 h 2551"/>
                  <a:gd name="T50" fmla="*/ 1162 w 1332"/>
                  <a:gd name="T51" fmla="*/ 1247 h 2551"/>
                  <a:gd name="T52" fmla="*/ 964 w 1332"/>
                  <a:gd name="T53" fmla="*/ 1105 h 2551"/>
                  <a:gd name="T54" fmla="*/ 964 w 1332"/>
                  <a:gd name="T55" fmla="*/ 822 h 2551"/>
                  <a:gd name="T56" fmla="*/ 1020 w 1332"/>
                  <a:gd name="T57" fmla="*/ 708 h 2551"/>
                  <a:gd name="T58" fmla="*/ 1191 w 1332"/>
                  <a:gd name="T59" fmla="*/ 737 h 2551"/>
                  <a:gd name="T60" fmla="*/ 1219 w 1332"/>
                  <a:gd name="T61" fmla="*/ 595 h 2551"/>
                  <a:gd name="T62" fmla="*/ 1191 w 1332"/>
                  <a:gd name="T63" fmla="*/ 425 h 2551"/>
                  <a:gd name="T64" fmla="*/ 1049 w 1332"/>
                  <a:gd name="T65" fmla="*/ 283 h 2551"/>
                  <a:gd name="T66" fmla="*/ 907 w 1332"/>
                  <a:gd name="T67" fmla="*/ 198 h 2551"/>
                  <a:gd name="T68" fmla="*/ 765 w 1332"/>
                  <a:gd name="T69" fmla="*/ 141 h 2551"/>
                  <a:gd name="T70" fmla="*/ 567 w 1332"/>
                  <a:gd name="T71" fmla="*/ 141 h 2551"/>
                  <a:gd name="T72" fmla="*/ 170 w 1332"/>
                  <a:gd name="T73" fmla="*/ 0 h 2551"/>
                  <a:gd name="T74" fmla="*/ 113 w 1332"/>
                  <a:gd name="T75" fmla="*/ 141 h 2551"/>
                  <a:gd name="T76" fmla="*/ 28 w 1332"/>
                  <a:gd name="T77" fmla="*/ 397 h 2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32" h="2551">
                    <a:moveTo>
                      <a:pt x="0" y="538"/>
                    </a:moveTo>
                    <a:lnTo>
                      <a:pt x="142" y="567"/>
                    </a:lnTo>
                    <a:lnTo>
                      <a:pt x="142" y="708"/>
                    </a:lnTo>
                    <a:lnTo>
                      <a:pt x="227" y="822"/>
                    </a:lnTo>
                    <a:lnTo>
                      <a:pt x="198" y="935"/>
                    </a:lnTo>
                    <a:lnTo>
                      <a:pt x="142" y="907"/>
                    </a:lnTo>
                    <a:lnTo>
                      <a:pt x="85" y="992"/>
                    </a:lnTo>
                    <a:lnTo>
                      <a:pt x="113" y="1077"/>
                    </a:lnTo>
                    <a:lnTo>
                      <a:pt x="57" y="1134"/>
                    </a:lnTo>
                    <a:lnTo>
                      <a:pt x="142" y="1190"/>
                    </a:lnTo>
                    <a:lnTo>
                      <a:pt x="57" y="1446"/>
                    </a:lnTo>
                    <a:lnTo>
                      <a:pt x="142" y="1531"/>
                    </a:lnTo>
                    <a:lnTo>
                      <a:pt x="113" y="1814"/>
                    </a:lnTo>
                    <a:lnTo>
                      <a:pt x="198" y="1871"/>
                    </a:lnTo>
                    <a:lnTo>
                      <a:pt x="85" y="1984"/>
                    </a:lnTo>
                    <a:lnTo>
                      <a:pt x="113" y="2013"/>
                    </a:lnTo>
                    <a:lnTo>
                      <a:pt x="201" y="1983"/>
                    </a:lnTo>
                    <a:lnTo>
                      <a:pt x="199" y="2067"/>
                    </a:lnTo>
                    <a:lnTo>
                      <a:pt x="283" y="2154"/>
                    </a:lnTo>
                    <a:lnTo>
                      <a:pt x="283" y="2211"/>
                    </a:lnTo>
                    <a:lnTo>
                      <a:pt x="175" y="2265"/>
                    </a:lnTo>
                    <a:lnTo>
                      <a:pt x="199" y="2269"/>
                    </a:lnTo>
                    <a:lnTo>
                      <a:pt x="255" y="2381"/>
                    </a:lnTo>
                    <a:lnTo>
                      <a:pt x="255" y="2551"/>
                    </a:lnTo>
                    <a:lnTo>
                      <a:pt x="397" y="2438"/>
                    </a:lnTo>
                    <a:lnTo>
                      <a:pt x="397" y="2353"/>
                    </a:lnTo>
                    <a:lnTo>
                      <a:pt x="453" y="2324"/>
                    </a:lnTo>
                    <a:lnTo>
                      <a:pt x="539" y="2324"/>
                    </a:lnTo>
                    <a:lnTo>
                      <a:pt x="510" y="2268"/>
                    </a:lnTo>
                    <a:lnTo>
                      <a:pt x="567" y="2268"/>
                    </a:lnTo>
                    <a:lnTo>
                      <a:pt x="595" y="2295"/>
                    </a:lnTo>
                    <a:lnTo>
                      <a:pt x="680" y="2211"/>
                    </a:lnTo>
                    <a:lnTo>
                      <a:pt x="711" y="2211"/>
                    </a:lnTo>
                    <a:lnTo>
                      <a:pt x="737" y="2268"/>
                    </a:lnTo>
                    <a:lnTo>
                      <a:pt x="879" y="2324"/>
                    </a:lnTo>
                    <a:lnTo>
                      <a:pt x="907" y="2268"/>
                    </a:lnTo>
                    <a:lnTo>
                      <a:pt x="992" y="2211"/>
                    </a:lnTo>
                    <a:lnTo>
                      <a:pt x="1077" y="2211"/>
                    </a:lnTo>
                    <a:lnTo>
                      <a:pt x="1134" y="2268"/>
                    </a:lnTo>
                    <a:lnTo>
                      <a:pt x="1162" y="2239"/>
                    </a:lnTo>
                    <a:lnTo>
                      <a:pt x="1106" y="2183"/>
                    </a:lnTo>
                    <a:lnTo>
                      <a:pt x="1162" y="2126"/>
                    </a:lnTo>
                    <a:lnTo>
                      <a:pt x="1077" y="2069"/>
                    </a:lnTo>
                    <a:lnTo>
                      <a:pt x="1049" y="1871"/>
                    </a:lnTo>
                    <a:lnTo>
                      <a:pt x="1162" y="1842"/>
                    </a:lnTo>
                    <a:lnTo>
                      <a:pt x="1247" y="1729"/>
                    </a:lnTo>
                    <a:lnTo>
                      <a:pt x="1247" y="1559"/>
                    </a:lnTo>
                    <a:lnTo>
                      <a:pt x="1304" y="1502"/>
                    </a:lnTo>
                    <a:lnTo>
                      <a:pt x="1276" y="1446"/>
                    </a:lnTo>
                    <a:lnTo>
                      <a:pt x="1332" y="1332"/>
                    </a:lnTo>
                    <a:lnTo>
                      <a:pt x="1276" y="1247"/>
                    </a:lnTo>
                    <a:lnTo>
                      <a:pt x="1162" y="1247"/>
                    </a:lnTo>
                    <a:lnTo>
                      <a:pt x="1020" y="1105"/>
                    </a:lnTo>
                    <a:lnTo>
                      <a:pt x="964" y="1105"/>
                    </a:lnTo>
                    <a:lnTo>
                      <a:pt x="1049" y="879"/>
                    </a:lnTo>
                    <a:lnTo>
                      <a:pt x="964" y="822"/>
                    </a:lnTo>
                    <a:lnTo>
                      <a:pt x="1020" y="793"/>
                    </a:lnTo>
                    <a:lnTo>
                      <a:pt x="1020" y="708"/>
                    </a:lnTo>
                    <a:lnTo>
                      <a:pt x="1106" y="765"/>
                    </a:lnTo>
                    <a:lnTo>
                      <a:pt x="1191" y="737"/>
                    </a:lnTo>
                    <a:lnTo>
                      <a:pt x="1162" y="680"/>
                    </a:lnTo>
                    <a:lnTo>
                      <a:pt x="1219" y="595"/>
                    </a:lnTo>
                    <a:lnTo>
                      <a:pt x="1191" y="510"/>
                    </a:lnTo>
                    <a:lnTo>
                      <a:pt x="1191" y="425"/>
                    </a:lnTo>
                    <a:lnTo>
                      <a:pt x="1106" y="283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07" y="198"/>
                    </a:lnTo>
                    <a:lnTo>
                      <a:pt x="879" y="141"/>
                    </a:lnTo>
                    <a:lnTo>
                      <a:pt x="765" y="141"/>
                    </a:lnTo>
                    <a:lnTo>
                      <a:pt x="652" y="85"/>
                    </a:lnTo>
                    <a:lnTo>
                      <a:pt x="567" y="141"/>
                    </a:lnTo>
                    <a:lnTo>
                      <a:pt x="453" y="56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113" y="141"/>
                    </a:lnTo>
                    <a:lnTo>
                      <a:pt x="57" y="198"/>
                    </a:lnTo>
                    <a:lnTo>
                      <a:pt x="28" y="397"/>
                    </a:lnTo>
                    <a:lnTo>
                      <a:pt x="0" y="53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8" name="Freeform 160"/>
              <p:cNvSpPr>
                <a:spLocks/>
              </p:cNvSpPr>
              <p:nvPr/>
            </p:nvSpPr>
            <p:spPr bwMode="auto">
              <a:xfrm>
                <a:off x="3550" y="5377"/>
                <a:ext cx="113" cy="113"/>
              </a:xfrm>
              <a:custGeom>
                <a:avLst/>
                <a:gdLst>
                  <a:gd name="T0" fmla="*/ 113 w 113"/>
                  <a:gd name="T1" fmla="*/ 28 h 113"/>
                  <a:gd name="T2" fmla="*/ 28 w 113"/>
                  <a:gd name="T3" fmla="*/ 0 h 113"/>
                  <a:gd name="T4" fmla="*/ 0 w 113"/>
                  <a:gd name="T5" fmla="*/ 28 h 113"/>
                  <a:gd name="T6" fmla="*/ 0 w 113"/>
                  <a:gd name="T7" fmla="*/ 85 h 113"/>
                  <a:gd name="T8" fmla="*/ 57 w 113"/>
                  <a:gd name="T9" fmla="*/ 113 h 113"/>
                  <a:gd name="T10" fmla="*/ 113 w 113"/>
                  <a:gd name="T11" fmla="*/ 85 h 113"/>
                  <a:gd name="T12" fmla="*/ 113 w 113"/>
                  <a:gd name="T13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28"/>
                    </a:moveTo>
                    <a:lnTo>
                      <a:pt x="28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113"/>
                    </a:lnTo>
                    <a:lnTo>
                      <a:pt x="113" y="85"/>
                    </a:lnTo>
                    <a:lnTo>
                      <a:pt x="113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9" name="Freeform 161"/>
              <p:cNvSpPr>
                <a:spLocks/>
              </p:cNvSpPr>
              <p:nvPr/>
            </p:nvSpPr>
            <p:spPr bwMode="auto">
              <a:xfrm>
                <a:off x="5109" y="4612"/>
                <a:ext cx="114" cy="56"/>
              </a:xfrm>
              <a:custGeom>
                <a:avLst/>
                <a:gdLst>
                  <a:gd name="T0" fmla="*/ 0 w 114"/>
                  <a:gd name="T1" fmla="*/ 56 h 56"/>
                  <a:gd name="T2" fmla="*/ 0 w 114"/>
                  <a:gd name="T3" fmla="*/ 0 h 56"/>
                  <a:gd name="T4" fmla="*/ 85 w 114"/>
                  <a:gd name="T5" fmla="*/ 0 h 56"/>
                  <a:gd name="T6" fmla="*/ 114 w 114"/>
                  <a:gd name="T7" fmla="*/ 28 h 56"/>
                  <a:gd name="T8" fmla="*/ 114 w 114"/>
                  <a:gd name="T9" fmla="*/ 56 h 56"/>
                  <a:gd name="T10" fmla="*/ 0 w 114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56">
                    <a:moveTo>
                      <a:pt x="0" y="56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14" y="28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0" name="Freeform 162"/>
              <p:cNvSpPr>
                <a:spLocks/>
              </p:cNvSpPr>
              <p:nvPr/>
            </p:nvSpPr>
            <p:spPr bwMode="auto">
              <a:xfrm>
                <a:off x="4060" y="4470"/>
                <a:ext cx="851" cy="850"/>
              </a:xfrm>
              <a:custGeom>
                <a:avLst/>
                <a:gdLst>
                  <a:gd name="T0" fmla="*/ 85 w 851"/>
                  <a:gd name="T1" fmla="*/ 794 h 850"/>
                  <a:gd name="T2" fmla="*/ 29 w 851"/>
                  <a:gd name="T3" fmla="*/ 680 h 850"/>
                  <a:gd name="T4" fmla="*/ 0 w 851"/>
                  <a:gd name="T5" fmla="*/ 652 h 850"/>
                  <a:gd name="T6" fmla="*/ 0 w 851"/>
                  <a:gd name="T7" fmla="*/ 567 h 850"/>
                  <a:gd name="T8" fmla="*/ 29 w 851"/>
                  <a:gd name="T9" fmla="*/ 567 h 850"/>
                  <a:gd name="T10" fmla="*/ 0 w 851"/>
                  <a:gd name="T11" fmla="*/ 425 h 850"/>
                  <a:gd name="T12" fmla="*/ 85 w 851"/>
                  <a:gd name="T13" fmla="*/ 397 h 850"/>
                  <a:gd name="T14" fmla="*/ 85 w 851"/>
                  <a:gd name="T15" fmla="*/ 312 h 850"/>
                  <a:gd name="T16" fmla="*/ 142 w 851"/>
                  <a:gd name="T17" fmla="*/ 283 h 850"/>
                  <a:gd name="T18" fmla="*/ 170 w 851"/>
                  <a:gd name="T19" fmla="*/ 312 h 850"/>
                  <a:gd name="T20" fmla="*/ 255 w 851"/>
                  <a:gd name="T21" fmla="*/ 283 h 850"/>
                  <a:gd name="T22" fmla="*/ 255 w 851"/>
                  <a:gd name="T23" fmla="*/ 227 h 850"/>
                  <a:gd name="T24" fmla="*/ 341 w 851"/>
                  <a:gd name="T25" fmla="*/ 198 h 850"/>
                  <a:gd name="T26" fmla="*/ 369 w 851"/>
                  <a:gd name="T27" fmla="*/ 113 h 850"/>
                  <a:gd name="T28" fmla="*/ 482 w 851"/>
                  <a:gd name="T29" fmla="*/ 198 h 850"/>
                  <a:gd name="T30" fmla="*/ 539 w 851"/>
                  <a:gd name="T31" fmla="*/ 170 h 850"/>
                  <a:gd name="T32" fmla="*/ 567 w 851"/>
                  <a:gd name="T33" fmla="*/ 85 h 850"/>
                  <a:gd name="T34" fmla="*/ 766 w 851"/>
                  <a:gd name="T35" fmla="*/ 85 h 850"/>
                  <a:gd name="T36" fmla="*/ 794 w 851"/>
                  <a:gd name="T37" fmla="*/ 28 h 850"/>
                  <a:gd name="T38" fmla="*/ 822 w 851"/>
                  <a:gd name="T39" fmla="*/ 0 h 850"/>
                  <a:gd name="T40" fmla="*/ 851 w 851"/>
                  <a:gd name="T41" fmla="*/ 113 h 850"/>
                  <a:gd name="T42" fmla="*/ 794 w 851"/>
                  <a:gd name="T43" fmla="*/ 142 h 850"/>
                  <a:gd name="T44" fmla="*/ 794 w 851"/>
                  <a:gd name="T45" fmla="*/ 255 h 850"/>
                  <a:gd name="T46" fmla="*/ 766 w 851"/>
                  <a:gd name="T47" fmla="*/ 227 h 850"/>
                  <a:gd name="T48" fmla="*/ 737 w 851"/>
                  <a:gd name="T49" fmla="*/ 312 h 850"/>
                  <a:gd name="T50" fmla="*/ 681 w 851"/>
                  <a:gd name="T51" fmla="*/ 255 h 850"/>
                  <a:gd name="T52" fmla="*/ 624 w 851"/>
                  <a:gd name="T53" fmla="*/ 340 h 850"/>
                  <a:gd name="T54" fmla="*/ 624 w 851"/>
                  <a:gd name="T55" fmla="*/ 368 h 850"/>
                  <a:gd name="T56" fmla="*/ 681 w 851"/>
                  <a:gd name="T57" fmla="*/ 425 h 850"/>
                  <a:gd name="T58" fmla="*/ 652 w 851"/>
                  <a:gd name="T59" fmla="*/ 482 h 850"/>
                  <a:gd name="T60" fmla="*/ 567 w 851"/>
                  <a:gd name="T61" fmla="*/ 453 h 850"/>
                  <a:gd name="T62" fmla="*/ 567 w 851"/>
                  <a:gd name="T63" fmla="*/ 397 h 850"/>
                  <a:gd name="T64" fmla="*/ 482 w 851"/>
                  <a:gd name="T65" fmla="*/ 368 h 850"/>
                  <a:gd name="T66" fmla="*/ 454 w 851"/>
                  <a:gd name="T67" fmla="*/ 425 h 850"/>
                  <a:gd name="T68" fmla="*/ 454 w 851"/>
                  <a:gd name="T69" fmla="*/ 482 h 850"/>
                  <a:gd name="T70" fmla="*/ 511 w 851"/>
                  <a:gd name="T71" fmla="*/ 538 h 850"/>
                  <a:gd name="T72" fmla="*/ 454 w 851"/>
                  <a:gd name="T73" fmla="*/ 624 h 850"/>
                  <a:gd name="T74" fmla="*/ 426 w 851"/>
                  <a:gd name="T75" fmla="*/ 595 h 850"/>
                  <a:gd name="T76" fmla="*/ 426 w 851"/>
                  <a:gd name="T77" fmla="*/ 624 h 850"/>
                  <a:gd name="T78" fmla="*/ 341 w 851"/>
                  <a:gd name="T79" fmla="*/ 652 h 850"/>
                  <a:gd name="T80" fmla="*/ 341 w 851"/>
                  <a:gd name="T81" fmla="*/ 709 h 850"/>
                  <a:gd name="T82" fmla="*/ 369 w 851"/>
                  <a:gd name="T83" fmla="*/ 709 h 850"/>
                  <a:gd name="T84" fmla="*/ 369 w 851"/>
                  <a:gd name="T85" fmla="*/ 794 h 850"/>
                  <a:gd name="T86" fmla="*/ 227 w 851"/>
                  <a:gd name="T87" fmla="*/ 850 h 850"/>
                  <a:gd name="T88" fmla="*/ 170 w 851"/>
                  <a:gd name="T89" fmla="*/ 794 h 850"/>
                  <a:gd name="T90" fmla="*/ 85 w 851"/>
                  <a:gd name="T91" fmla="*/ 79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1" h="850">
                    <a:moveTo>
                      <a:pt x="85" y="794"/>
                    </a:moveTo>
                    <a:lnTo>
                      <a:pt x="29" y="680"/>
                    </a:lnTo>
                    <a:lnTo>
                      <a:pt x="0" y="652"/>
                    </a:lnTo>
                    <a:lnTo>
                      <a:pt x="0" y="567"/>
                    </a:lnTo>
                    <a:lnTo>
                      <a:pt x="29" y="567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85" y="312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255" y="283"/>
                    </a:lnTo>
                    <a:lnTo>
                      <a:pt x="255" y="227"/>
                    </a:lnTo>
                    <a:lnTo>
                      <a:pt x="341" y="198"/>
                    </a:lnTo>
                    <a:lnTo>
                      <a:pt x="369" y="113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766" y="85"/>
                    </a:lnTo>
                    <a:lnTo>
                      <a:pt x="794" y="28"/>
                    </a:lnTo>
                    <a:lnTo>
                      <a:pt x="822" y="0"/>
                    </a:lnTo>
                    <a:lnTo>
                      <a:pt x="851" y="113"/>
                    </a:lnTo>
                    <a:lnTo>
                      <a:pt x="794" y="142"/>
                    </a:lnTo>
                    <a:lnTo>
                      <a:pt x="794" y="255"/>
                    </a:lnTo>
                    <a:lnTo>
                      <a:pt x="766" y="227"/>
                    </a:lnTo>
                    <a:lnTo>
                      <a:pt x="737" y="312"/>
                    </a:lnTo>
                    <a:lnTo>
                      <a:pt x="681" y="255"/>
                    </a:lnTo>
                    <a:lnTo>
                      <a:pt x="624" y="340"/>
                    </a:lnTo>
                    <a:lnTo>
                      <a:pt x="624" y="368"/>
                    </a:lnTo>
                    <a:lnTo>
                      <a:pt x="681" y="425"/>
                    </a:lnTo>
                    <a:lnTo>
                      <a:pt x="652" y="482"/>
                    </a:lnTo>
                    <a:lnTo>
                      <a:pt x="567" y="453"/>
                    </a:lnTo>
                    <a:lnTo>
                      <a:pt x="567" y="397"/>
                    </a:lnTo>
                    <a:lnTo>
                      <a:pt x="482" y="368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511" y="538"/>
                    </a:lnTo>
                    <a:lnTo>
                      <a:pt x="454" y="624"/>
                    </a:lnTo>
                    <a:lnTo>
                      <a:pt x="426" y="595"/>
                    </a:lnTo>
                    <a:lnTo>
                      <a:pt x="426" y="624"/>
                    </a:lnTo>
                    <a:lnTo>
                      <a:pt x="341" y="652"/>
                    </a:lnTo>
                    <a:lnTo>
                      <a:pt x="341" y="709"/>
                    </a:lnTo>
                    <a:lnTo>
                      <a:pt x="369" y="709"/>
                    </a:lnTo>
                    <a:lnTo>
                      <a:pt x="369" y="794"/>
                    </a:lnTo>
                    <a:lnTo>
                      <a:pt x="227" y="850"/>
                    </a:lnTo>
                    <a:lnTo>
                      <a:pt x="170" y="794"/>
                    </a:lnTo>
                    <a:lnTo>
                      <a:pt x="85" y="79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2" name="Freeform 164"/>
              <p:cNvSpPr>
                <a:spLocks/>
              </p:cNvSpPr>
              <p:nvPr/>
            </p:nvSpPr>
            <p:spPr bwMode="auto">
              <a:xfrm>
                <a:off x="5449" y="4328"/>
                <a:ext cx="171" cy="113"/>
              </a:xfrm>
              <a:custGeom>
                <a:avLst/>
                <a:gdLst>
                  <a:gd name="T0" fmla="*/ 0 w 171"/>
                  <a:gd name="T1" fmla="*/ 113 h 113"/>
                  <a:gd name="T2" fmla="*/ 29 w 171"/>
                  <a:gd name="T3" fmla="*/ 57 h 113"/>
                  <a:gd name="T4" fmla="*/ 171 w 171"/>
                  <a:gd name="T5" fmla="*/ 0 h 113"/>
                  <a:gd name="T6" fmla="*/ 142 w 171"/>
                  <a:gd name="T7" fmla="*/ 85 h 113"/>
                  <a:gd name="T8" fmla="*/ 0 w 171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13">
                    <a:moveTo>
                      <a:pt x="0" y="113"/>
                    </a:moveTo>
                    <a:lnTo>
                      <a:pt x="29" y="57"/>
                    </a:lnTo>
                    <a:lnTo>
                      <a:pt x="171" y="0"/>
                    </a:lnTo>
                    <a:lnTo>
                      <a:pt x="142" y="85"/>
                    </a:lnTo>
                    <a:lnTo>
                      <a:pt x="0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3" name="Freeform 165"/>
              <p:cNvSpPr>
                <a:spLocks/>
              </p:cNvSpPr>
              <p:nvPr/>
            </p:nvSpPr>
            <p:spPr bwMode="auto">
              <a:xfrm>
                <a:off x="5733" y="3931"/>
                <a:ext cx="255" cy="142"/>
              </a:xfrm>
              <a:custGeom>
                <a:avLst/>
                <a:gdLst>
                  <a:gd name="T0" fmla="*/ 0 w 255"/>
                  <a:gd name="T1" fmla="*/ 142 h 142"/>
                  <a:gd name="T2" fmla="*/ 0 w 255"/>
                  <a:gd name="T3" fmla="*/ 57 h 142"/>
                  <a:gd name="T4" fmla="*/ 142 w 255"/>
                  <a:gd name="T5" fmla="*/ 0 h 142"/>
                  <a:gd name="T6" fmla="*/ 255 w 255"/>
                  <a:gd name="T7" fmla="*/ 57 h 142"/>
                  <a:gd name="T8" fmla="*/ 0 w 255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142">
                    <a:moveTo>
                      <a:pt x="0" y="142"/>
                    </a:moveTo>
                    <a:lnTo>
                      <a:pt x="0" y="57"/>
                    </a:lnTo>
                    <a:lnTo>
                      <a:pt x="142" y="0"/>
                    </a:lnTo>
                    <a:lnTo>
                      <a:pt x="255" y="57"/>
                    </a:lnTo>
                    <a:lnTo>
                      <a:pt x="0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4" name="Freeform 166"/>
              <p:cNvSpPr>
                <a:spLocks/>
              </p:cNvSpPr>
              <p:nvPr/>
            </p:nvSpPr>
            <p:spPr bwMode="auto">
              <a:xfrm>
                <a:off x="5875" y="3818"/>
                <a:ext cx="113" cy="113"/>
              </a:xfrm>
              <a:custGeom>
                <a:avLst/>
                <a:gdLst>
                  <a:gd name="T0" fmla="*/ 28 w 113"/>
                  <a:gd name="T1" fmla="*/ 0 h 113"/>
                  <a:gd name="T2" fmla="*/ 85 w 113"/>
                  <a:gd name="T3" fmla="*/ 0 h 113"/>
                  <a:gd name="T4" fmla="*/ 113 w 113"/>
                  <a:gd name="T5" fmla="*/ 56 h 113"/>
                  <a:gd name="T6" fmla="*/ 56 w 113"/>
                  <a:gd name="T7" fmla="*/ 113 h 113"/>
                  <a:gd name="T8" fmla="*/ 0 w 113"/>
                  <a:gd name="T9" fmla="*/ 85 h 113"/>
                  <a:gd name="T10" fmla="*/ 28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6"/>
                    </a:lnTo>
                    <a:lnTo>
                      <a:pt x="56" y="113"/>
                    </a:lnTo>
                    <a:lnTo>
                      <a:pt x="0" y="85"/>
                    </a:lnTo>
                    <a:lnTo>
                      <a:pt x="28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5" name="Freeform 167"/>
              <p:cNvSpPr>
                <a:spLocks/>
              </p:cNvSpPr>
              <p:nvPr/>
            </p:nvSpPr>
            <p:spPr bwMode="auto">
              <a:xfrm>
                <a:off x="6045" y="3903"/>
                <a:ext cx="113" cy="85"/>
              </a:xfrm>
              <a:custGeom>
                <a:avLst/>
                <a:gdLst>
                  <a:gd name="T0" fmla="*/ 28 w 113"/>
                  <a:gd name="T1" fmla="*/ 85 h 85"/>
                  <a:gd name="T2" fmla="*/ 0 w 113"/>
                  <a:gd name="T3" fmla="*/ 57 h 85"/>
                  <a:gd name="T4" fmla="*/ 57 w 113"/>
                  <a:gd name="T5" fmla="*/ 0 h 85"/>
                  <a:gd name="T6" fmla="*/ 113 w 113"/>
                  <a:gd name="T7" fmla="*/ 28 h 85"/>
                  <a:gd name="T8" fmla="*/ 28 w 113"/>
                  <a:gd name="T9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5">
                    <a:moveTo>
                      <a:pt x="28" y="85"/>
                    </a:moveTo>
                    <a:lnTo>
                      <a:pt x="0" y="57"/>
                    </a:lnTo>
                    <a:lnTo>
                      <a:pt x="57" y="0"/>
                    </a:lnTo>
                    <a:lnTo>
                      <a:pt x="113" y="28"/>
                    </a:lnTo>
                    <a:lnTo>
                      <a:pt x="28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6" name="Freeform 168"/>
              <p:cNvSpPr>
                <a:spLocks/>
              </p:cNvSpPr>
              <p:nvPr/>
            </p:nvSpPr>
            <p:spPr bwMode="auto">
              <a:xfrm>
                <a:off x="6016" y="3704"/>
                <a:ext cx="312" cy="142"/>
              </a:xfrm>
              <a:custGeom>
                <a:avLst/>
                <a:gdLst>
                  <a:gd name="T0" fmla="*/ 29 w 312"/>
                  <a:gd name="T1" fmla="*/ 114 h 142"/>
                  <a:gd name="T2" fmla="*/ 0 w 312"/>
                  <a:gd name="T3" fmla="*/ 85 h 142"/>
                  <a:gd name="T4" fmla="*/ 0 w 312"/>
                  <a:gd name="T5" fmla="*/ 29 h 142"/>
                  <a:gd name="T6" fmla="*/ 57 w 312"/>
                  <a:gd name="T7" fmla="*/ 0 h 142"/>
                  <a:gd name="T8" fmla="*/ 171 w 312"/>
                  <a:gd name="T9" fmla="*/ 29 h 142"/>
                  <a:gd name="T10" fmla="*/ 199 w 312"/>
                  <a:gd name="T11" fmla="*/ 57 h 142"/>
                  <a:gd name="T12" fmla="*/ 256 w 312"/>
                  <a:gd name="T13" fmla="*/ 29 h 142"/>
                  <a:gd name="T14" fmla="*/ 312 w 312"/>
                  <a:gd name="T15" fmla="*/ 114 h 142"/>
                  <a:gd name="T16" fmla="*/ 227 w 312"/>
                  <a:gd name="T17" fmla="*/ 114 h 142"/>
                  <a:gd name="T18" fmla="*/ 199 w 312"/>
                  <a:gd name="T19" fmla="*/ 142 h 142"/>
                  <a:gd name="T20" fmla="*/ 142 w 312"/>
                  <a:gd name="T21" fmla="*/ 142 h 142"/>
                  <a:gd name="T22" fmla="*/ 114 w 312"/>
                  <a:gd name="T23" fmla="*/ 85 h 142"/>
                  <a:gd name="T24" fmla="*/ 86 w 312"/>
                  <a:gd name="T25" fmla="*/ 114 h 142"/>
                  <a:gd name="T26" fmla="*/ 57 w 312"/>
                  <a:gd name="T27" fmla="*/ 114 h 142"/>
                  <a:gd name="T28" fmla="*/ 29 w 312"/>
                  <a:gd name="T29" fmla="*/ 11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142">
                    <a:moveTo>
                      <a:pt x="29" y="114"/>
                    </a:moveTo>
                    <a:lnTo>
                      <a:pt x="0" y="85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71" y="29"/>
                    </a:lnTo>
                    <a:lnTo>
                      <a:pt x="199" y="57"/>
                    </a:lnTo>
                    <a:lnTo>
                      <a:pt x="256" y="29"/>
                    </a:lnTo>
                    <a:lnTo>
                      <a:pt x="312" y="114"/>
                    </a:lnTo>
                    <a:lnTo>
                      <a:pt x="227" y="114"/>
                    </a:lnTo>
                    <a:lnTo>
                      <a:pt x="199" y="142"/>
                    </a:lnTo>
                    <a:lnTo>
                      <a:pt x="142" y="142"/>
                    </a:lnTo>
                    <a:lnTo>
                      <a:pt x="114" y="85"/>
                    </a:lnTo>
                    <a:lnTo>
                      <a:pt x="86" y="114"/>
                    </a:lnTo>
                    <a:lnTo>
                      <a:pt x="57" y="114"/>
                    </a:lnTo>
                    <a:lnTo>
                      <a:pt x="29" y="11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8" name="Freeform 170"/>
              <p:cNvSpPr>
                <a:spLocks/>
              </p:cNvSpPr>
              <p:nvPr/>
            </p:nvSpPr>
            <p:spPr bwMode="auto">
              <a:xfrm>
                <a:off x="4939" y="3704"/>
                <a:ext cx="879" cy="794"/>
              </a:xfrm>
              <a:custGeom>
                <a:avLst/>
                <a:gdLst>
                  <a:gd name="T0" fmla="*/ 284 w 879"/>
                  <a:gd name="T1" fmla="*/ 794 h 794"/>
                  <a:gd name="T2" fmla="*/ 284 w 879"/>
                  <a:gd name="T3" fmla="*/ 709 h 794"/>
                  <a:gd name="T4" fmla="*/ 255 w 879"/>
                  <a:gd name="T5" fmla="*/ 652 h 794"/>
                  <a:gd name="T6" fmla="*/ 284 w 879"/>
                  <a:gd name="T7" fmla="*/ 567 h 794"/>
                  <a:gd name="T8" fmla="*/ 255 w 879"/>
                  <a:gd name="T9" fmla="*/ 482 h 794"/>
                  <a:gd name="T10" fmla="*/ 142 w 879"/>
                  <a:gd name="T11" fmla="*/ 539 h 794"/>
                  <a:gd name="T12" fmla="*/ 114 w 879"/>
                  <a:gd name="T13" fmla="*/ 539 h 794"/>
                  <a:gd name="T14" fmla="*/ 85 w 879"/>
                  <a:gd name="T15" fmla="*/ 454 h 794"/>
                  <a:gd name="T16" fmla="*/ 0 w 879"/>
                  <a:gd name="T17" fmla="*/ 426 h 794"/>
                  <a:gd name="T18" fmla="*/ 29 w 879"/>
                  <a:gd name="T19" fmla="*/ 341 h 794"/>
                  <a:gd name="T20" fmla="*/ 114 w 879"/>
                  <a:gd name="T21" fmla="*/ 284 h 794"/>
                  <a:gd name="T22" fmla="*/ 142 w 879"/>
                  <a:gd name="T23" fmla="*/ 170 h 794"/>
                  <a:gd name="T24" fmla="*/ 142 w 879"/>
                  <a:gd name="T25" fmla="*/ 114 h 794"/>
                  <a:gd name="T26" fmla="*/ 227 w 879"/>
                  <a:gd name="T27" fmla="*/ 29 h 794"/>
                  <a:gd name="T28" fmla="*/ 255 w 879"/>
                  <a:gd name="T29" fmla="*/ 85 h 794"/>
                  <a:gd name="T30" fmla="*/ 340 w 879"/>
                  <a:gd name="T31" fmla="*/ 142 h 794"/>
                  <a:gd name="T32" fmla="*/ 340 w 879"/>
                  <a:gd name="T33" fmla="*/ 57 h 794"/>
                  <a:gd name="T34" fmla="*/ 454 w 879"/>
                  <a:gd name="T35" fmla="*/ 0 h 794"/>
                  <a:gd name="T36" fmla="*/ 510 w 879"/>
                  <a:gd name="T37" fmla="*/ 57 h 794"/>
                  <a:gd name="T38" fmla="*/ 510 w 879"/>
                  <a:gd name="T39" fmla="*/ 114 h 794"/>
                  <a:gd name="T40" fmla="*/ 567 w 879"/>
                  <a:gd name="T41" fmla="*/ 256 h 794"/>
                  <a:gd name="T42" fmla="*/ 624 w 879"/>
                  <a:gd name="T43" fmla="*/ 227 h 794"/>
                  <a:gd name="T44" fmla="*/ 652 w 879"/>
                  <a:gd name="T45" fmla="*/ 170 h 794"/>
                  <a:gd name="T46" fmla="*/ 822 w 879"/>
                  <a:gd name="T47" fmla="*/ 142 h 794"/>
                  <a:gd name="T48" fmla="*/ 851 w 879"/>
                  <a:gd name="T49" fmla="*/ 85 h 794"/>
                  <a:gd name="T50" fmla="*/ 879 w 879"/>
                  <a:gd name="T51" fmla="*/ 142 h 794"/>
                  <a:gd name="T52" fmla="*/ 794 w 879"/>
                  <a:gd name="T53" fmla="*/ 227 h 794"/>
                  <a:gd name="T54" fmla="*/ 794 w 879"/>
                  <a:gd name="T55" fmla="*/ 256 h 794"/>
                  <a:gd name="T56" fmla="*/ 652 w 879"/>
                  <a:gd name="T57" fmla="*/ 454 h 794"/>
                  <a:gd name="T58" fmla="*/ 567 w 879"/>
                  <a:gd name="T59" fmla="*/ 426 h 794"/>
                  <a:gd name="T60" fmla="*/ 567 w 879"/>
                  <a:gd name="T61" fmla="*/ 539 h 794"/>
                  <a:gd name="T62" fmla="*/ 624 w 879"/>
                  <a:gd name="T63" fmla="*/ 511 h 794"/>
                  <a:gd name="T64" fmla="*/ 652 w 879"/>
                  <a:gd name="T65" fmla="*/ 539 h 794"/>
                  <a:gd name="T66" fmla="*/ 567 w 879"/>
                  <a:gd name="T67" fmla="*/ 596 h 794"/>
                  <a:gd name="T68" fmla="*/ 539 w 879"/>
                  <a:gd name="T69" fmla="*/ 652 h 794"/>
                  <a:gd name="T70" fmla="*/ 454 w 879"/>
                  <a:gd name="T71" fmla="*/ 652 h 794"/>
                  <a:gd name="T72" fmla="*/ 425 w 879"/>
                  <a:gd name="T73" fmla="*/ 737 h 794"/>
                  <a:gd name="T74" fmla="*/ 340 w 879"/>
                  <a:gd name="T75" fmla="*/ 766 h 794"/>
                  <a:gd name="T76" fmla="*/ 340 w 879"/>
                  <a:gd name="T77" fmla="*/ 794 h 794"/>
                  <a:gd name="T78" fmla="*/ 284 w 879"/>
                  <a:gd name="T7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9" h="794">
                    <a:moveTo>
                      <a:pt x="284" y="794"/>
                    </a:moveTo>
                    <a:lnTo>
                      <a:pt x="284" y="709"/>
                    </a:lnTo>
                    <a:lnTo>
                      <a:pt x="255" y="652"/>
                    </a:lnTo>
                    <a:lnTo>
                      <a:pt x="284" y="567"/>
                    </a:lnTo>
                    <a:lnTo>
                      <a:pt x="255" y="482"/>
                    </a:lnTo>
                    <a:lnTo>
                      <a:pt x="142" y="539"/>
                    </a:lnTo>
                    <a:lnTo>
                      <a:pt x="114" y="539"/>
                    </a:lnTo>
                    <a:lnTo>
                      <a:pt x="85" y="454"/>
                    </a:lnTo>
                    <a:lnTo>
                      <a:pt x="0" y="426"/>
                    </a:lnTo>
                    <a:lnTo>
                      <a:pt x="29" y="341"/>
                    </a:lnTo>
                    <a:lnTo>
                      <a:pt x="114" y="284"/>
                    </a:lnTo>
                    <a:lnTo>
                      <a:pt x="142" y="170"/>
                    </a:lnTo>
                    <a:lnTo>
                      <a:pt x="142" y="114"/>
                    </a:lnTo>
                    <a:lnTo>
                      <a:pt x="227" y="29"/>
                    </a:lnTo>
                    <a:lnTo>
                      <a:pt x="255" y="85"/>
                    </a:lnTo>
                    <a:lnTo>
                      <a:pt x="340" y="142"/>
                    </a:lnTo>
                    <a:lnTo>
                      <a:pt x="340" y="57"/>
                    </a:lnTo>
                    <a:lnTo>
                      <a:pt x="454" y="0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567" y="256"/>
                    </a:lnTo>
                    <a:lnTo>
                      <a:pt x="624" y="227"/>
                    </a:lnTo>
                    <a:lnTo>
                      <a:pt x="652" y="170"/>
                    </a:lnTo>
                    <a:lnTo>
                      <a:pt x="822" y="142"/>
                    </a:lnTo>
                    <a:lnTo>
                      <a:pt x="851" y="85"/>
                    </a:lnTo>
                    <a:lnTo>
                      <a:pt x="879" y="142"/>
                    </a:lnTo>
                    <a:lnTo>
                      <a:pt x="794" y="227"/>
                    </a:lnTo>
                    <a:lnTo>
                      <a:pt x="794" y="256"/>
                    </a:lnTo>
                    <a:lnTo>
                      <a:pt x="652" y="454"/>
                    </a:lnTo>
                    <a:lnTo>
                      <a:pt x="567" y="426"/>
                    </a:lnTo>
                    <a:lnTo>
                      <a:pt x="567" y="539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567" y="596"/>
                    </a:lnTo>
                    <a:lnTo>
                      <a:pt x="539" y="652"/>
                    </a:lnTo>
                    <a:lnTo>
                      <a:pt x="454" y="652"/>
                    </a:lnTo>
                    <a:lnTo>
                      <a:pt x="425" y="737"/>
                    </a:lnTo>
                    <a:lnTo>
                      <a:pt x="340" y="766"/>
                    </a:lnTo>
                    <a:lnTo>
                      <a:pt x="340" y="794"/>
                    </a:lnTo>
                    <a:lnTo>
                      <a:pt x="284" y="79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0" name="Freeform 172"/>
              <p:cNvSpPr>
                <a:spLocks/>
              </p:cNvSpPr>
              <p:nvPr/>
            </p:nvSpPr>
            <p:spPr bwMode="auto">
              <a:xfrm>
                <a:off x="5166" y="2457"/>
                <a:ext cx="1106" cy="1503"/>
              </a:xfrm>
              <a:custGeom>
                <a:avLst/>
                <a:gdLst>
                  <a:gd name="T0" fmla="*/ 595 w 1106"/>
                  <a:gd name="T1" fmla="*/ 1389 h 1503"/>
                  <a:gd name="T2" fmla="*/ 397 w 1106"/>
                  <a:gd name="T3" fmla="*/ 1474 h 1503"/>
                  <a:gd name="T4" fmla="*/ 283 w 1106"/>
                  <a:gd name="T5" fmla="*/ 1361 h 1503"/>
                  <a:gd name="T6" fmla="*/ 227 w 1106"/>
                  <a:gd name="T7" fmla="*/ 1247 h 1503"/>
                  <a:gd name="T8" fmla="*/ 113 w 1106"/>
                  <a:gd name="T9" fmla="*/ 1389 h 1503"/>
                  <a:gd name="T10" fmla="*/ 0 w 1106"/>
                  <a:gd name="T11" fmla="*/ 1276 h 1503"/>
                  <a:gd name="T12" fmla="*/ 85 w 1106"/>
                  <a:gd name="T13" fmla="*/ 1162 h 1503"/>
                  <a:gd name="T14" fmla="*/ 227 w 1106"/>
                  <a:gd name="T15" fmla="*/ 1021 h 1503"/>
                  <a:gd name="T16" fmla="*/ 369 w 1106"/>
                  <a:gd name="T17" fmla="*/ 1077 h 1503"/>
                  <a:gd name="T18" fmla="*/ 454 w 1106"/>
                  <a:gd name="T19" fmla="*/ 1049 h 1503"/>
                  <a:gd name="T20" fmla="*/ 425 w 1106"/>
                  <a:gd name="T21" fmla="*/ 936 h 1503"/>
                  <a:gd name="T22" fmla="*/ 482 w 1106"/>
                  <a:gd name="T23" fmla="*/ 879 h 1503"/>
                  <a:gd name="T24" fmla="*/ 425 w 1106"/>
                  <a:gd name="T25" fmla="*/ 822 h 1503"/>
                  <a:gd name="T26" fmla="*/ 510 w 1106"/>
                  <a:gd name="T27" fmla="*/ 595 h 1503"/>
                  <a:gd name="T28" fmla="*/ 482 w 1106"/>
                  <a:gd name="T29" fmla="*/ 510 h 1503"/>
                  <a:gd name="T30" fmla="*/ 397 w 1106"/>
                  <a:gd name="T31" fmla="*/ 397 h 1503"/>
                  <a:gd name="T32" fmla="*/ 397 w 1106"/>
                  <a:gd name="T33" fmla="*/ 340 h 1503"/>
                  <a:gd name="T34" fmla="*/ 425 w 1106"/>
                  <a:gd name="T35" fmla="*/ 227 h 1503"/>
                  <a:gd name="T36" fmla="*/ 482 w 1106"/>
                  <a:gd name="T37" fmla="*/ 170 h 1503"/>
                  <a:gd name="T38" fmla="*/ 595 w 1106"/>
                  <a:gd name="T39" fmla="*/ 227 h 1503"/>
                  <a:gd name="T40" fmla="*/ 624 w 1106"/>
                  <a:gd name="T41" fmla="*/ 57 h 1503"/>
                  <a:gd name="T42" fmla="*/ 680 w 1106"/>
                  <a:gd name="T43" fmla="*/ 0 h 1503"/>
                  <a:gd name="T44" fmla="*/ 737 w 1106"/>
                  <a:gd name="T45" fmla="*/ 57 h 1503"/>
                  <a:gd name="T46" fmla="*/ 936 w 1106"/>
                  <a:gd name="T47" fmla="*/ 198 h 1503"/>
                  <a:gd name="T48" fmla="*/ 794 w 1106"/>
                  <a:gd name="T49" fmla="*/ 312 h 1503"/>
                  <a:gd name="T50" fmla="*/ 765 w 1106"/>
                  <a:gd name="T51" fmla="*/ 397 h 1503"/>
                  <a:gd name="T52" fmla="*/ 794 w 1106"/>
                  <a:gd name="T53" fmla="*/ 595 h 1503"/>
                  <a:gd name="T54" fmla="*/ 850 w 1106"/>
                  <a:gd name="T55" fmla="*/ 652 h 1503"/>
                  <a:gd name="T56" fmla="*/ 964 w 1106"/>
                  <a:gd name="T57" fmla="*/ 765 h 1503"/>
                  <a:gd name="T58" fmla="*/ 1021 w 1106"/>
                  <a:gd name="T59" fmla="*/ 992 h 1503"/>
                  <a:gd name="T60" fmla="*/ 1106 w 1106"/>
                  <a:gd name="T61" fmla="*/ 1021 h 1503"/>
                  <a:gd name="T62" fmla="*/ 1021 w 1106"/>
                  <a:gd name="T63" fmla="*/ 1162 h 1503"/>
                  <a:gd name="T64" fmla="*/ 907 w 1106"/>
                  <a:gd name="T65" fmla="*/ 1191 h 1503"/>
                  <a:gd name="T66" fmla="*/ 794 w 1106"/>
                  <a:gd name="T67" fmla="*/ 1304 h 1503"/>
                  <a:gd name="T68" fmla="*/ 595 w 1106"/>
                  <a:gd name="T69" fmla="*/ 1247 h 1503"/>
                  <a:gd name="T70" fmla="*/ 454 w 1106"/>
                  <a:gd name="T71" fmla="*/ 1304 h 1503"/>
                  <a:gd name="T72" fmla="*/ 624 w 1106"/>
                  <a:gd name="T73" fmla="*/ 1332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06" h="1503">
                    <a:moveTo>
                      <a:pt x="624" y="1332"/>
                    </a:moveTo>
                    <a:lnTo>
                      <a:pt x="595" y="1389"/>
                    </a:lnTo>
                    <a:lnTo>
                      <a:pt x="425" y="1417"/>
                    </a:lnTo>
                    <a:lnTo>
                      <a:pt x="397" y="1474"/>
                    </a:lnTo>
                    <a:lnTo>
                      <a:pt x="340" y="1503"/>
                    </a:lnTo>
                    <a:lnTo>
                      <a:pt x="283" y="1361"/>
                    </a:lnTo>
                    <a:lnTo>
                      <a:pt x="283" y="1304"/>
                    </a:lnTo>
                    <a:lnTo>
                      <a:pt x="227" y="1247"/>
                    </a:lnTo>
                    <a:lnTo>
                      <a:pt x="113" y="1304"/>
                    </a:lnTo>
                    <a:lnTo>
                      <a:pt x="113" y="1389"/>
                    </a:lnTo>
                    <a:lnTo>
                      <a:pt x="28" y="1332"/>
                    </a:lnTo>
                    <a:lnTo>
                      <a:pt x="0" y="1276"/>
                    </a:lnTo>
                    <a:lnTo>
                      <a:pt x="0" y="1162"/>
                    </a:lnTo>
                    <a:lnTo>
                      <a:pt x="85" y="1162"/>
                    </a:lnTo>
                    <a:lnTo>
                      <a:pt x="85" y="1077"/>
                    </a:lnTo>
                    <a:lnTo>
                      <a:pt x="227" y="1021"/>
                    </a:lnTo>
                    <a:lnTo>
                      <a:pt x="255" y="1077"/>
                    </a:lnTo>
                    <a:lnTo>
                      <a:pt x="369" y="1077"/>
                    </a:lnTo>
                    <a:lnTo>
                      <a:pt x="397" y="1049"/>
                    </a:lnTo>
                    <a:lnTo>
                      <a:pt x="454" y="1049"/>
                    </a:lnTo>
                    <a:lnTo>
                      <a:pt x="454" y="992"/>
                    </a:lnTo>
                    <a:lnTo>
                      <a:pt x="425" y="936"/>
                    </a:lnTo>
                    <a:lnTo>
                      <a:pt x="454" y="907"/>
                    </a:lnTo>
                    <a:lnTo>
                      <a:pt x="482" y="879"/>
                    </a:lnTo>
                    <a:lnTo>
                      <a:pt x="425" y="879"/>
                    </a:lnTo>
                    <a:lnTo>
                      <a:pt x="425" y="822"/>
                    </a:lnTo>
                    <a:lnTo>
                      <a:pt x="539" y="595"/>
                    </a:lnTo>
                    <a:lnTo>
                      <a:pt x="510" y="595"/>
                    </a:lnTo>
                    <a:lnTo>
                      <a:pt x="510" y="539"/>
                    </a:lnTo>
                    <a:lnTo>
                      <a:pt x="482" y="510"/>
                    </a:lnTo>
                    <a:lnTo>
                      <a:pt x="369" y="510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397" y="340"/>
                    </a:lnTo>
                    <a:lnTo>
                      <a:pt x="454" y="312"/>
                    </a:lnTo>
                    <a:lnTo>
                      <a:pt x="425" y="227"/>
                    </a:lnTo>
                    <a:lnTo>
                      <a:pt x="425" y="170"/>
                    </a:lnTo>
                    <a:lnTo>
                      <a:pt x="482" y="170"/>
                    </a:lnTo>
                    <a:lnTo>
                      <a:pt x="510" y="227"/>
                    </a:lnTo>
                    <a:lnTo>
                      <a:pt x="595" y="227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80" y="28"/>
                    </a:lnTo>
                    <a:lnTo>
                      <a:pt x="68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936" y="198"/>
                    </a:lnTo>
                    <a:lnTo>
                      <a:pt x="936" y="255"/>
                    </a:lnTo>
                    <a:lnTo>
                      <a:pt x="794" y="312"/>
                    </a:lnTo>
                    <a:lnTo>
                      <a:pt x="765" y="369"/>
                    </a:lnTo>
                    <a:lnTo>
                      <a:pt x="765" y="397"/>
                    </a:lnTo>
                    <a:lnTo>
                      <a:pt x="737" y="510"/>
                    </a:lnTo>
                    <a:lnTo>
                      <a:pt x="794" y="595"/>
                    </a:lnTo>
                    <a:lnTo>
                      <a:pt x="765" y="652"/>
                    </a:lnTo>
                    <a:lnTo>
                      <a:pt x="850" y="652"/>
                    </a:lnTo>
                    <a:lnTo>
                      <a:pt x="907" y="737"/>
                    </a:lnTo>
                    <a:lnTo>
                      <a:pt x="964" y="765"/>
                    </a:lnTo>
                    <a:lnTo>
                      <a:pt x="1049" y="936"/>
                    </a:lnTo>
                    <a:lnTo>
                      <a:pt x="1021" y="992"/>
                    </a:lnTo>
                    <a:lnTo>
                      <a:pt x="1077" y="964"/>
                    </a:lnTo>
                    <a:lnTo>
                      <a:pt x="1106" y="1021"/>
                    </a:lnTo>
                    <a:lnTo>
                      <a:pt x="1021" y="1077"/>
                    </a:lnTo>
                    <a:lnTo>
                      <a:pt x="1021" y="1162"/>
                    </a:lnTo>
                    <a:lnTo>
                      <a:pt x="1049" y="1247"/>
                    </a:lnTo>
                    <a:lnTo>
                      <a:pt x="907" y="1191"/>
                    </a:lnTo>
                    <a:lnTo>
                      <a:pt x="794" y="1247"/>
                    </a:lnTo>
                    <a:lnTo>
                      <a:pt x="794" y="1304"/>
                    </a:lnTo>
                    <a:lnTo>
                      <a:pt x="652" y="1304"/>
                    </a:lnTo>
                    <a:lnTo>
                      <a:pt x="595" y="1247"/>
                    </a:lnTo>
                    <a:lnTo>
                      <a:pt x="510" y="1247"/>
                    </a:lnTo>
                    <a:lnTo>
                      <a:pt x="454" y="1304"/>
                    </a:lnTo>
                    <a:lnTo>
                      <a:pt x="539" y="1332"/>
                    </a:lnTo>
                    <a:lnTo>
                      <a:pt x="624" y="133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1" name="Freeform 173"/>
              <p:cNvSpPr>
                <a:spLocks/>
              </p:cNvSpPr>
              <p:nvPr/>
            </p:nvSpPr>
            <p:spPr bwMode="auto">
              <a:xfrm>
                <a:off x="4854" y="2570"/>
                <a:ext cx="851" cy="964"/>
              </a:xfrm>
              <a:custGeom>
                <a:avLst/>
                <a:gdLst>
                  <a:gd name="T0" fmla="*/ 539 w 851"/>
                  <a:gd name="T1" fmla="*/ 908 h 964"/>
                  <a:gd name="T2" fmla="*/ 567 w 851"/>
                  <a:gd name="T3" fmla="*/ 964 h 964"/>
                  <a:gd name="T4" fmla="*/ 681 w 851"/>
                  <a:gd name="T5" fmla="*/ 964 h 964"/>
                  <a:gd name="T6" fmla="*/ 709 w 851"/>
                  <a:gd name="T7" fmla="*/ 936 h 964"/>
                  <a:gd name="T8" fmla="*/ 766 w 851"/>
                  <a:gd name="T9" fmla="*/ 936 h 964"/>
                  <a:gd name="T10" fmla="*/ 766 w 851"/>
                  <a:gd name="T11" fmla="*/ 879 h 964"/>
                  <a:gd name="T12" fmla="*/ 737 w 851"/>
                  <a:gd name="T13" fmla="*/ 823 h 964"/>
                  <a:gd name="T14" fmla="*/ 794 w 851"/>
                  <a:gd name="T15" fmla="*/ 766 h 964"/>
                  <a:gd name="T16" fmla="*/ 737 w 851"/>
                  <a:gd name="T17" fmla="*/ 766 h 964"/>
                  <a:gd name="T18" fmla="*/ 737 w 851"/>
                  <a:gd name="T19" fmla="*/ 709 h 964"/>
                  <a:gd name="T20" fmla="*/ 851 w 851"/>
                  <a:gd name="T21" fmla="*/ 482 h 964"/>
                  <a:gd name="T22" fmla="*/ 822 w 851"/>
                  <a:gd name="T23" fmla="*/ 482 h 964"/>
                  <a:gd name="T24" fmla="*/ 822 w 851"/>
                  <a:gd name="T25" fmla="*/ 426 h 964"/>
                  <a:gd name="T26" fmla="*/ 794 w 851"/>
                  <a:gd name="T27" fmla="*/ 397 h 964"/>
                  <a:gd name="T28" fmla="*/ 681 w 851"/>
                  <a:gd name="T29" fmla="*/ 397 h 964"/>
                  <a:gd name="T30" fmla="*/ 709 w 851"/>
                  <a:gd name="T31" fmla="*/ 284 h 964"/>
                  <a:gd name="T32" fmla="*/ 737 w 851"/>
                  <a:gd name="T33" fmla="*/ 284 h 964"/>
                  <a:gd name="T34" fmla="*/ 709 w 851"/>
                  <a:gd name="T35" fmla="*/ 227 h 964"/>
                  <a:gd name="T36" fmla="*/ 766 w 851"/>
                  <a:gd name="T37" fmla="*/ 199 h 964"/>
                  <a:gd name="T38" fmla="*/ 681 w 851"/>
                  <a:gd name="T39" fmla="*/ 171 h 964"/>
                  <a:gd name="T40" fmla="*/ 595 w 851"/>
                  <a:gd name="T41" fmla="*/ 256 h 964"/>
                  <a:gd name="T42" fmla="*/ 567 w 851"/>
                  <a:gd name="T43" fmla="*/ 227 h 964"/>
                  <a:gd name="T44" fmla="*/ 454 w 851"/>
                  <a:gd name="T45" fmla="*/ 199 h 964"/>
                  <a:gd name="T46" fmla="*/ 425 w 851"/>
                  <a:gd name="T47" fmla="*/ 57 h 964"/>
                  <a:gd name="T48" fmla="*/ 397 w 851"/>
                  <a:gd name="T49" fmla="*/ 85 h 964"/>
                  <a:gd name="T50" fmla="*/ 340 w 851"/>
                  <a:gd name="T51" fmla="*/ 0 h 964"/>
                  <a:gd name="T52" fmla="*/ 227 w 851"/>
                  <a:gd name="T53" fmla="*/ 142 h 964"/>
                  <a:gd name="T54" fmla="*/ 284 w 851"/>
                  <a:gd name="T55" fmla="*/ 171 h 964"/>
                  <a:gd name="T56" fmla="*/ 255 w 851"/>
                  <a:gd name="T57" fmla="*/ 227 h 964"/>
                  <a:gd name="T58" fmla="*/ 312 w 851"/>
                  <a:gd name="T59" fmla="*/ 256 h 964"/>
                  <a:gd name="T60" fmla="*/ 255 w 851"/>
                  <a:gd name="T61" fmla="*/ 312 h 964"/>
                  <a:gd name="T62" fmla="*/ 199 w 851"/>
                  <a:gd name="T63" fmla="*/ 284 h 964"/>
                  <a:gd name="T64" fmla="*/ 199 w 851"/>
                  <a:gd name="T65" fmla="*/ 341 h 964"/>
                  <a:gd name="T66" fmla="*/ 114 w 851"/>
                  <a:gd name="T67" fmla="*/ 397 h 964"/>
                  <a:gd name="T68" fmla="*/ 57 w 851"/>
                  <a:gd name="T69" fmla="*/ 397 h 964"/>
                  <a:gd name="T70" fmla="*/ 57 w 851"/>
                  <a:gd name="T71" fmla="*/ 426 h 964"/>
                  <a:gd name="T72" fmla="*/ 0 w 851"/>
                  <a:gd name="T73" fmla="*/ 482 h 964"/>
                  <a:gd name="T74" fmla="*/ 0 w 851"/>
                  <a:gd name="T75" fmla="*/ 539 h 964"/>
                  <a:gd name="T76" fmla="*/ 114 w 851"/>
                  <a:gd name="T77" fmla="*/ 539 h 964"/>
                  <a:gd name="T78" fmla="*/ 114 w 851"/>
                  <a:gd name="T79" fmla="*/ 567 h 964"/>
                  <a:gd name="T80" fmla="*/ 170 w 851"/>
                  <a:gd name="T81" fmla="*/ 567 h 964"/>
                  <a:gd name="T82" fmla="*/ 284 w 851"/>
                  <a:gd name="T83" fmla="*/ 624 h 964"/>
                  <a:gd name="T84" fmla="*/ 312 w 851"/>
                  <a:gd name="T85" fmla="*/ 709 h 964"/>
                  <a:gd name="T86" fmla="*/ 454 w 851"/>
                  <a:gd name="T87" fmla="*/ 794 h 964"/>
                  <a:gd name="T88" fmla="*/ 539 w 851"/>
                  <a:gd name="T89" fmla="*/ 794 h 964"/>
                  <a:gd name="T90" fmla="*/ 567 w 851"/>
                  <a:gd name="T91" fmla="*/ 851 h 964"/>
                  <a:gd name="T92" fmla="*/ 539 w 851"/>
                  <a:gd name="T93" fmla="*/ 90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1" h="964">
                    <a:moveTo>
                      <a:pt x="539" y="908"/>
                    </a:moveTo>
                    <a:lnTo>
                      <a:pt x="567" y="964"/>
                    </a:lnTo>
                    <a:lnTo>
                      <a:pt x="681" y="964"/>
                    </a:lnTo>
                    <a:lnTo>
                      <a:pt x="709" y="936"/>
                    </a:lnTo>
                    <a:lnTo>
                      <a:pt x="766" y="936"/>
                    </a:lnTo>
                    <a:lnTo>
                      <a:pt x="766" y="879"/>
                    </a:lnTo>
                    <a:lnTo>
                      <a:pt x="737" y="823"/>
                    </a:lnTo>
                    <a:lnTo>
                      <a:pt x="794" y="766"/>
                    </a:lnTo>
                    <a:lnTo>
                      <a:pt x="737" y="766"/>
                    </a:lnTo>
                    <a:lnTo>
                      <a:pt x="737" y="709"/>
                    </a:lnTo>
                    <a:lnTo>
                      <a:pt x="851" y="482"/>
                    </a:lnTo>
                    <a:lnTo>
                      <a:pt x="822" y="482"/>
                    </a:lnTo>
                    <a:lnTo>
                      <a:pt x="822" y="426"/>
                    </a:lnTo>
                    <a:lnTo>
                      <a:pt x="794" y="397"/>
                    </a:lnTo>
                    <a:lnTo>
                      <a:pt x="681" y="397"/>
                    </a:lnTo>
                    <a:lnTo>
                      <a:pt x="709" y="284"/>
                    </a:lnTo>
                    <a:lnTo>
                      <a:pt x="737" y="284"/>
                    </a:lnTo>
                    <a:lnTo>
                      <a:pt x="709" y="227"/>
                    </a:lnTo>
                    <a:lnTo>
                      <a:pt x="766" y="199"/>
                    </a:lnTo>
                    <a:lnTo>
                      <a:pt x="681" y="171"/>
                    </a:lnTo>
                    <a:lnTo>
                      <a:pt x="595" y="256"/>
                    </a:lnTo>
                    <a:lnTo>
                      <a:pt x="567" y="227"/>
                    </a:lnTo>
                    <a:lnTo>
                      <a:pt x="454" y="199"/>
                    </a:lnTo>
                    <a:lnTo>
                      <a:pt x="425" y="57"/>
                    </a:lnTo>
                    <a:lnTo>
                      <a:pt x="397" y="85"/>
                    </a:lnTo>
                    <a:lnTo>
                      <a:pt x="340" y="0"/>
                    </a:lnTo>
                    <a:lnTo>
                      <a:pt x="227" y="142"/>
                    </a:lnTo>
                    <a:lnTo>
                      <a:pt x="284" y="171"/>
                    </a:lnTo>
                    <a:lnTo>
                      <a:pt x="255" y="227"/>
                    </a:lnTo>
                    <a:lnTo>
                      <a:pt x="312" y="256"/>
                    </a:lnTo>
                    <a:lnTo>
                      <a:pt x="255" y="312"/>
                    </a:lnTo>
                    <a:lnTo>
                      <a:pt x="199" y="284"/>
                    </a:lnTo>
                    <a:lnTo>
                      <a:pt x="199" y="341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26"/>
                    </a:lnTo>
                    <a:lnTo>
                      <a:pt x="0" y="482"/>
                    </a:lnTo>
                    <a:lnTo>
                      <a:pt x="0" y="539"/>
                    </a:lnTo>
                    <a:lnTo>
                      <a:pt x="114" y="539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284" y="624"/>
                    </a:lnTo>
                    <a:lnTo>
                      <a:pt x="312" y="709"/>
                    </a:lnTo>
                    <a:lnTo>
                      <a:pt x="454" y="794"/>
                    </a:lnTo>
                    <a:lnTo>
                      <a:pt x="539" y="794"/>
                    </a:lnTo>
                    <a:lnTo>
                      <a:pt x="567" y="851"/>
                    </a:lnTo>
                    <a:lnTo>
                      <a:pt x="539" y="90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2" name="Freeform 174"/>
              <p:cNvSpPr>
                <a:spLocks/>
              </p:cNvSpPr>
              <p:nvPr/>
            </p:nvSpPr>
            <p:spPr bwMode="auto">
              <a:xfrm>
                <a:off x="4486" y="2429"/>
                <a:ext cx="935" cy="1304"/>
              </a:xfrm>
              <a:custGeom>
                <a:avLst/>
                <a:gdLst>
                  <a:gd name="T0" fmla="*/ 708 w 935"/>
                  <a:gd name="T1" fmla="*/ 141 h 1304"/>
                  <a:gd name="T2" fmla="*/ 595 w 935"/>
                  <a:gd name="T3" fmla="*/ 283 h 1304"/>
                  <a:gd name="T4" fmla="*/ 652 w 935"/>
                  <a:gd name="T5" fmla="*/ 312 h 1304"/>
                  <a:gd name="T6" fmla="*/ 623 w 935"/>
                  <a:gd name="T7" fmla="*/ 368 h 1304"/>
                  <a:gd name="T8" fmla="*/ 680 w 935"/>
                  <a:gd name="T9" fmla="*/ 397 h 1304"/>
                  <a:gd name="T10" fmla="*/ 623 w 935"/>
                  <a:gd name="T11" fmla="*/ 453 h 1304"/>
                  <a:gd name="T12" fmla="*/ 567 w 935"/>
                  <a:gd name="T13" fmla="*/ 425 h 1304"/>
                  <a:gd name="T14" fmla="*/ 567 w 935"/>
                  <a:gd name="T15" fmla="*/ 482 h 1304"/>
                  <a:gd name="T16" fmla="*/ 482 w 935"/>
                  <a:gd name="T17" fmla="*/ 538 h 1304"/>
                  <a:gd name="T18" fmla="*/ 425 w 935"/>
                  <a:gd name="T19" fmla="*/ 538 h 1304"/>
                  <a:gd name="T20" fmla="*/ 425 w 935"/>
                  <a:gd name="T21" fmla="*/ 567 h 1304"/>
                  <a:gd name="T22" fmla="*/ 368 w 935"/>
                  <a:gd name="T23" fmla="*/ 623 h 1304"/>
                  <a:gd name="T24" fmla="*/ 368 w 935"/>
                  <a:gd name="T25" fmla="*/ 680 h 1304"/>
                  <a:gd name="T26" fmla="*/ 482 w 935"/>
                  <a:gd name="T27" fmla="*/ 680 h 1304"/>
                  <a:gd name="T28" fmla="*/ 482 w 935"/>
                  <a:gd name="T29" fmla="*/ 708 h 1304"/>
                  <a:gd name="T30" fmla="*/ 538 w 935"/>
                  <a:gd name="T31" fmla="*/ 708 h 1304"/>
                  <a:gd name="T32" fmla="*/ 652 w 935"/>
                  <a:gd name="T33" fmla="*/ 765 h 1304"/>
                  <a:gd name="T34" fmla="*/ 680 w 935"/>
                  <a:gd name="T35" fmla="*/ 850 h 1304"/>
                  <a:gd name="T36" fmla="*/ 822 w 935"/>
                  <a:gd name="T37" fmla="*/ 935 h 1304"/>
                  <a:gd name="T38" fmla="*/ 907 w 935"/>
                  <a:gd name="T39" fmla="*/ 935 h 1304"/>
                  <a:gd name="T40" fmla="*/ 935 w 935"/>
                  <a:gd name="T41" fmla="*/ 992 h 1304"/>
                  <a:gd name="T42" fmla="*/ 907 w 935"/>
                  <a:gd name="T43" fmla="*/ 1049 h 1304"/>
                  <a:gd name="T44" fmla="*/ 765 w 935"/>
                  <a:gd name="T45" fmla="*/ 1105 h 1304"/>
                  <a:gd name="T46" fmla="*/ 623 w 935"/>
                  <a:gd name="T47" fmla="*/ 1077 h 1304"/>
                  <a:gd name="T48" fmla="*/ 652 w 935"/>
                  <a:gd name="T49" fmla="*/ 992 h 1304"/>
                  <a:gd name="T50" fmla="*/ 595 w 935"/>
                  <a:gd name="T51" fmla="*/ 935 h 1304"/>
                  <a:gd name="T52" fmla="*/ 510 w 935"/>
                  <a:gd name="T53" fmla="*/ 964 h 1304"/>
                  <a:gd name="T54" fmla="*/ 482 w 935"/>
                  <a:gd name="T55" fmla="*/ 1077 h 1304"/>
                  <a:gd name="T56" fmla="*/ 425 w 935"/>
                  <a:gd name="T57" fmla="*/ 1105 h 1304"/>
                  <a:gd name="T58" fmla="*/ 396 w 935"/>
                  <a:gd name="T59" fmla="*/ 1190 h 1304"/>
                  <a:gd name="T60" fmla="*/ 283 w 935"/>
                  <a:gd name="T61" fmla="*/ 1275 h 1304"/>
                  <a:gd name="T62" fmla="*/ 170 w 935"/>
                  <a:gd name="T63" fmla="*/ 1304 h 1304"/>
                  <a:gd name="T64" fmla="*/ 85 w 935"/>
                  <a:gd name="T65" fmla="*/ 1134 h 1304"/>
                  <a:gd name="T66" fmla="*/ 141 w 935"/>
                  <a:gd name="T67" fmla="*/ 1049 h 1304"/>
                  <a:gd name="T68" fmla="*/ 85 w 935"/>
                  <a:gd name="T69" fmla="*/ 1020 h 1304"/>
                  <a:gd name="T70" fmla="*/ 85 w 935"/>
                  <a:gd name="T71" fmla="*/ 935 h 1304"/>
                  <a:gd name="T72" fmla="*/ 28 w 935"/>
                  <a:gd name="T73" fmla="*/ 907 h 1304"/>
                  <a:gd name="T74" fmla="*/ 141 w 935"/>
                  <a:gd name="T75" fmla="*/ 765 h 1304"/>
                  <a:gd name="T76" fmla="*/ 141 w 935"/>
                  <a:gd name="T77" fmla="*/ 652 h 1304"/>
                  <a:gd name="T78" fmla="*/ 170 w 935"/>
                  <a:gd name="T79" fmla="*/ 567 h 1304"/>
                  <a:gd name="T80" fmla="*/ 141 w 935"/>
                  <a:gd name="T81" fmla="*/ 538 h 1304"/>
                  <a:gd name="T82" fmla="*/ 85 w 935"/>
                  <a:gd name="T83" fmla="*/ 595 h 1304"/>
                  <a:gd name="T84" fmla="*/ 28 w 935"/>
                  <a:gd name="T85" fmla="*/ 567 h 1304"/>
                  <a:gd name="T86" fmla="*/ 0 w 935"/>
                  <a:gd name="T87" fmla="*/ 425 h 1304"/>
                  <a:gd name="T88" fmla="*/ 113 w 935"/>
                  <a:gd name="T89" fmla="*/ 425 h 1304"/>
                  <a:gd name="T90" fmla="*/ 113 w 935"/>
                  <a:gd name="T91" fmla="*/ 397 h 1304"/>
                  <a:gd name="T92" fmla="*/ 198 w 935"/>
                  <a:gd name="T93" fmla="*/ 340 h 1304"/>
                  <a:gd name="T94" fmla="*/ 198 w 935"/>
                  <a:gd name="T95" fmla="*/ 226 h 1304"/>
                  <a:gd name="T96" fmla="*/ 255 w 935"/>
                  <a:gd name="T97" fmla="*/ 198 h 1304"/>
                  <a:gd name="T98" fmla="*/ 255 w 935"/>
                  <a:gd name="T99" fmla="*/ 56 h 1304"/>
                  <a:gd name="T100" fmla="*/ 340 w 935"/>
                  <a:gd name="T101" fmla="*/ 0 h 1304"/>
                  <a:gd name="T102" fmla="*/ 453 w 935"/>
                  <a:gd name="T103" fmla="*/ 85 h 1304"/>
                  <a:gd name="T104" fmla="*/ 623 w 935"/>
                  <a:gd name="T105" fmla="*/ 56 h 1304"/>
                  <a:gd name="T106" fmla="*/ 623 w 935"/>
                  <a:gd name="T107" fmla="*/ 113 h 1304"/>
                  <a:gd name="T108" fmla="*/ 708 w 935"/>
                  <a:gd name="T109" fmla="*/ 14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35" h="1304">
                    <a:moveTo>
                      <a:pt x="708" y="141"/>
                    </a:moveTo>
                    <a:lnTo>
                      <a:pt x="595" y="283"/>
                    </a:lnTo>
                    <a:lnTo>
                      <a:pt x="652" y="312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23" y="453"/>
                    </a:lnTo>
                    <a:lnTo>
                      <a:pt x="567" y="425"/>
                    </a:lnTo>
                    <a:lnTo>
                      <a:pt x="567" y="482"/>
                    </a:lnTo>
                    <a:lnTo>
                      <a:pt x="482" y="538"/>
                    </a:lnTo>
                    <a:lnTo>
                      <a:pt x="425" y="538"/>
                    </a:lnTo>
                    <a:lnTo>
                      <a:pt x="425" y="567"/>
                    </a:lnTo>
                    <a:lnTo>
                      <a:pt x="368" y="623"/>
                    </a:lnTo>
                    <a:lnTo>
                      <a:pt x="368" y="680"/>
                    </a:lnTo>
                    <a:lnTo>
                      <a:pt x="482" y="680"/>
                    </a:lnTo>
                    <a:lnTo>
                      <a:pt x="482" y="708"/>
                    </a:lnTo>
                    <a:lnTo>
                      <a:pt x="538" y="708"/>
                    </a:lnTo>
                    <a:lnTo>
                      <a:pt x="652" y="765"/>
                    </a:lnTo>
                    <a:lnTo>
                      <a:pt x="680" y="850"/>
                    </a:lnTo>
                    <a:lnTo>
                      <a:pt x="822" y="935"/>
                    </a:lnTo>
                    <a:lnTo>
                      <a:pt x="907" y="935"/>
                    </a:lnTo>
                    <a:lnTo>
                      <a:pt x="935" y="992"/>
                    </a:lnTo>
                    <a:lnTo>
                      <a:pt x="907" y="1049"/>
                    </a:lnTo>
                    <a:lnTo>
                      <a:pt x="765" y="1105"/>
                    </a:lnTo>
                    <a:lnTo>
                      <a:pt x="623" y="1077"/>
                    </a:lnTo>
                    <a:lnTo>
                      <a:pt x="652" y="992"/>
                    </a:lnTo>
                    <a:lnTo>
                      <a:pt x="595" y="935"/>
                    </a:lnTo>
                    <a:lnTo>
                      <a:pt x="510" y="964"/>
                    </a:lnTo>
                    <a:lnTo>
                      <a:pt x="482" y="1077"/>
                    </a:lnTo>
                    <a:lnTo>
                      <a:pt x="425" y="1105"/>
                    </a:lnTo>
                    <a:lnTo>
                      <a:pt x="396" y="1190"/>
                    </a:lnTo>
                    <a:lnTo>
                      <a:pt x="283" y="1275"/>
                    </a:lnTo>
                    <a:lnTo>
                      <a:pt x="170" y="1304"/>
                    </a:lnTo>
                    <a:lnTo>
                      <a:pt x="85" y="1134"/>
                    </a:lnTo>
                    <a:lnTo>
                      <a:pt x="141" y="1049"/>
                    </a:lnTo>
                    <a:lnTo>
                      <a:pt x="85" y="1020"/>
                    </a:lnTo>
                    <a:lnTo>
                      <a:pt x="85" y="935"/>
                    </a:lnTo>
                    <a:lnTo>
                      <a:pt x="28" y="907"/>
                    </a:lnTo>
                    <a:lnTo>
                      <a:pt x="141" y="765"/>
                    </a:lnTo>
                    <a:lnTo>
                      <a:pt x="141" y="652"/>
                    </a:lnTo>
                    <a:lnTo>
                      <a:pt x="170" y="567"/>
                    </a:lnTo>
                    <a:lnTo>
                      <a:pt x="141" y="538"/>
                    </a:lnTo>
                    <a:lnTo>
                      <a:pt x="85" y="595"/>
                    </a:lnTo>
                    <a:lnTo>
                      <a:pt x="28" y="567"/>
                    </a:lnTo>
                    <a:lnTo>
                      <a:pt x="0" y="425"/>
                    </a:lnTo>
                    <a:lnTo>
                      <a:pt x="113" y="425"/>
                    </a:lnTo>
                    <a:lnTo>
                      <a:pt x="113" y="397"/>
                    </a:lnTo>
                    <a:lnTo>
                      <a:pt x="198" y="340"/>
                    </a:lnTo>
                    <a:lnTo>
                      <a:pt x="198" y="226"/>
                    </a:lnTo>
                    <a:lnTo>
                      <a:pt x="255" y="198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623" y="56"/>
                    </a:lnTo>
                    <a:lnTo>
                      <a:pt x="623" y="113"/>
                    </a:lnTo>
                    <a:lnTo>
                      <a:pt x="708" y="1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3" name="Freeform 175"/>
              <p:cNvSpPr>
                <a:spLocks/>
              </p:cNvSpPr>
              <p:nvPr/>
            </p:nvSpPr>
            <p:spPr bwMode="auto">
              <a:xfrm>
                <a:off x="5081" y="954"/>
                <a:ext cx="1559" cy="1872"/>
              </a:xfrm>
              <a:custGeom>
                <a:avLst/>
                <a:gdLst>
                  <a:gd name="T0" fmla="*/ 170 w 1559"/>
                  <a:gd name="T1" fmla="*/ 1701 h 1872"/>
                  <a:gd name="T2" fmla="*/ 227 w 1559"/>
                  <a:gd name="T3" fmla="*/ 1815 h 1872"/>
                  <a:gd name="T4" fmla="*/ 368 w 1559"/>
                  <a:gd name="T5" fmla="*/ 1872 h 1872"/>
                  <a:gd name="T6" fmla="*/ 539 w 1559"/>
                  <a:gd name="T7" fmla="*/ 1815 h 1872"/>
                  <a:gd name="T8" fmla="*/ 510 w 1559"/>
                  <a:gd name="T9" fmla="*/ 1673 h 1872"/>
                  <a:gd name="T10" fmla="*/ 595 w 1559"/>
                  <a:gd name="T11" fmla="*/ 1730 h 1872"/>
                  <a:gd name="T12" fmla="*/ 680 w 1559"/>
                  <a:gd name="T13" fmla="*/ 1730 h 1872"/>
                  <a:gd name="T14" fmla="*/ 709 w 1559"/>
                  <a:gd name="T15" fmla="*/ 1560 h 1872"/>
                  <a:gd name="T16" fmla="*/ 765 w 1559"/>
                  <a:gd name="T17" fmla="*/ 1503 h 1872"/>
                  <a:gd name="T18" fmla="*/ 907 w 1559"/>
                  <a:gd name="T19" fmla="*/ 1390 h 1872"/>
                  <a:gd name="T20" fmla="*/ 907 w 1559"/>
                  <a:gd name="T21" fmla="*/ 1276 h 1872"/>
                  <a:gd name="T22" fmla="*/ 879 w 1559"/>
                  <a:gd name="T23" fmla="*/ 1163 h 1872"/>
                  <a:gd name="T24" fmla="*/ 907 w 1559"/>
                  <a:gd name="T25" fmla="*/ 1078 h 1872"/>
                  <a:gd name="T26" fmla="*/ 992 w 1559"/>
                  <a:gd name="T27" fmla="*/ 964 h 1872"/>
                  <a:gd name="T28" fmla="*/ 1106 w 1559"/>
                  <a:gd name="T29" fmla="*/ 851 h 1872"/>
                  <a:gd name="T30" fmla="*/ 1134 w 1559"/>
                  <a:gd name="T31" fmla="*/ 709 h 1872"/>
                  <a:gd name="T32" fmla="*/ 1304 w 1559"/>
                  <a:gd name="T33" fmla="*/ 624 h 1872"/>
                  <a:gd name="T34" fmla="*/ 1361 w 1559"/>
                  <a:gd name="T35" fmla="*/ 369 h 1872"/>
                  <a:gd name="T36" fmla="*/ 1531 w 1559"/>
                  <a:gd name="T37" fmla="*/ 341 h 1872"/>
                  <a:gd name="T38" fmla="*/ 1531 w 1559"/>
                  <a:gd name="T39" fmla="*/ 227 h 1872"/>
                  <a:gd name="T40" fmla="*/ 1417 w 1559"/>
                  <a:gd name="T41" fmla="*/ 57 h 1872"/>
                  <a:gd name="T42" fmla="*/ 1276 w 1559"/>
                  <a:gd name="T43" fmla="*/ 199 h 1872"/>
                  <a:gd name="T44" fmla="*/ 1134 w 1559"/>
                  <a:gd name="T45" fmla="*/ 312 h 1872"/>
                  <a:gd name="T46" fmla="*/ 964 w 1559"/>
                  <a:gd name="T47" fmla="*/ 114 h 1872"/>
                  <a:gd name="T48" fmla="*/ 935 w 1559"/>
                  <a:gd name="T49" fmla="*/ 57 h 1872"/>
                  <a:gd name="T50" fmla="*/ 794 w 1559"/>
                  <a:gd name="T51" fmla="*/ 0 h 1872"/>
                  <a:gd name="T52" fmla="*/ 652 w 1559"/>
                  <a:gd name="T53" fmla="*/ 171 h 1872"/>
                  <a:gd name="T54" fmla="*/ 680 w 1559"/>
                  <a:gd name="T55" fmla="*/ 284 h 1872"/>
                  <a:gd name="T56" fmla="*/ 680 w 1559"/>
                  <a:gd name="T57" fmla="*/ 454 h 1872"/>
                  <a:gd name="T58" fmla="*/ 709 w 1559"/>
                  <a:gd name="T59" fmla="*/ 539 h 1872"/>
                  <a:gd name="T60" fmla="*/ 539 w 1559"/>
                  <a:gd name="T61" fmla="*/ 596 h 1872"/>
                  <a:gd name="T62" fmla="*/ 454 w 1559"/>
                  <a:gd name="T63" fmla="*/ 681 h 1872"/>
                  <a:gd name="T64" fmla="*/ 482 w 1559"/>
                  <a:gd name="T65" fmla="*/ 823 h 1872"/>
                  <a:gd name="T66" fmla="*/ 425 w 1559"/>
                  <a:gd name="T67" fmla="*/ 936 h 1872"/>
                  <a:gd name="T68" fmla="*/ 255 w 1559"/>
                  <a:gd name="T69" fmla="*/ 1049 h 1872"/>
                  <a:gd name="T70" fmla="*/ 28 w 1559"/>
                  <a:gd name="T71" fmla="*/ 1106 h 1872"/>
                  <a:gd name="T72" fmla="*/ 57 w 1559"/>
                  <a:gd name="T73" fmla="*/ 1276 h 1872"/>
                  <a:gd name="T74" fmla="*/ 28 w 1559"/>
                  <a:gd name="T75" fmla="*/ 1418 h 1872"/>
                  <a:gd name="T76" fmla="*/ 142 w 1559"/>
                  <a:gd name="T77" fmla="*/ 1588 h 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9" h="1872">
                    <a:moveTo>
                      <a:pt x="113" y="1616"/>
                    </a:moveTo>
                    <a:lnTo>
                      <a:pt x="170" y="1701"/>
                    </a:lnTo>
                    <a:lnTo>
                      <a:pt x="198" y="1673"/>
                    </a:lnTo>
                    <a:lnTo>
                      <a:pt x="227" y="1815"/>
                    </a:lnTo>
                    <a:lnTo>
                      <a:pt x="340" y="1843"/>
                    </a:lnTo>
                    <a:lnTo>
                      <a:pt x="368" y="1872"/>
                    </a:lnTo>
                    <a:lnTo>
                      <a:pt x="454" y="1787"/>
                    </a:lnTo>
                    <a:lnTo>
                      <a:pt x="539" y="1815"/>
                    </a:lnTo>
                    <a:lnTo>
                      <a:pt x="510" y="1730"/>
                    </a:lnTo>
                    <a:lnTo>
                      <a:pt x="510" y="1673"/>
                    </a:lnTo>
                    <a:lnTo>
                      <a:pt x="567" y="1673"/>
                    </a:lnTo>
                    <a:lnTo>
                      <a:pt x="595" y="1730"/>
                    </a:lnTo>
                    <a:lnTo>
                      <a:pt x="652" y="1730"/>
                    </a:lnTo>
                    <a:lnTo>
                      <a:pt x="680" y="1730"/>
                    </a:lnTo>
                    <a:lnTo>
                      <a:pt x="709" y="1616"/>
                    </a:lnTo>
                    <a:lnTo>
                      <a:pt x="709" y="1560"/>
                    </a:lnTo>
                    <a:lnTo>
                      <a:pt x="765" y="1531"/>
                    </a:lnTo>
                    <a:lnTo>
                      <a:pt x="765" y="1503"/>
                    </a:lnTo>
                    <a:lnTo>
                      <a:pt x="822" y="1503"/>
                    </a:lnTo>
                    <a:lnTo>
                      <a:pt x="907" y="1390"/>
                    </a:lnTo>
                    <a:lnTo>
                      <a:pt x="935" y="1333"/>
                    </a:lnTo>
                    <a:lnTo>
                      <a:pt x="907" y="1276"/>
                    </a:lnTo>
                    <a:lnTo>
                      <a:pt x="992" y="1220"/>
                    </a:lnTo>
                    <a:lnTo>
                      <a:pt x="879" y="1163"/>
                    </a:lnTo>
                    <a:lnTo>
                      <a:pt x="879" y="1078"/>
                    </a:lnTo>
                    <a:lnTo>
                      <a:pt x="907" y="1078"/>
                    </a:lnTo>
                    <a:lnTo>
                      <a:pt x="935" y="1021"/>
                    </a:lnTo>
                    <a:lnTo>
                      <a:pt x="992" y="964"/>
                    </a:lnTo>
                    <a:lnTo>
                      <a:pt x="1134" y="964"/>
                    </a:lnTo>
                    <a:lnTo>
                      <a:pt x="1106" y="851"/>
                    </a:lnTo>
                    <a:lnTo>
                      <a:pt x="1134" y="794"/>
                    </a:lnTo>
                    <a:lnTo>
                      <a:pt x="1134" y="709"/>
                    </a:lnTo>
                    <a:lnTo>
                      <a:pt x="1247" y="681"/>
                    </a:lnTo>
                    <a:lnTo>
                      <a:pt x="1304" y="624"/>
                    </a:lnTo>
                    <a:lnTo>
                      <a:pt x="1276" y="567"/>
                    </a:lnTo>
                    <a:lnTo>
                      <a:pt x="1361" y="369"/>
                    </a:lnTo>
                    <a:lnTo>
                      <a:pt x="1446" y="341"/>
                    </a:lnTo>
                    <a:lnTo>
                      <a:pt x="1531" y="341"/>
                    </a:lnTo>
                    <a:lnTo>
                      <a:pt x="1559" y="284"/>
                    </a:lnTo>
                    <a:lnTo>
                      <a:pt x="1531" y="227"/>
                    </a:lnTo>
                    <a:lnTo>
                      <a:pt x="1559" y="142"/>
                    </a:lnTo>
                    <a:lnTo>
                      <a:pt x="1417" y="57"/>
                    </a:lnTo>
                    <a:lnTo>
                      <a:pt x="1389" y="142"/>
                    </a:lnTo>
                    <a:lnTo>
                      <a:pt x="1276" y="199"/>
                    </a:lnTo>
                    <a:lnTo>
                      <a:pt x="1162" y="369"/>
                    </a:lnTo>
                    <a:lnTo>
                      <a:pt x="1134" y="312"/>
                    </a:lnTo>
                    <a:lnTo>
                      <a:pt x="992" y="284"/>
                    </a:lnTo>
                    <a:lnTo>
                      <a:pt x="964" y="114"/>
                    </a:lnTo>
                    <a:lnTo>
                      <a:pt x="935" y="114"/>
                    </a:lnTo>
                    <a:lnTo>
                      <a:pt x="935" y="57"/>
                    </a:lnTo>
                    <a:lnTo>
                      <a:pt x="879" y="0"/>
                    </a:lnTo>
                    <a:lnTo>
                      <a:pt x="794" y="0"/>
                    </a:lnTo>
                    <a:lnTo>
                      <a:pt x="624" y="86"/>
                    </a:lnTo>
                    <a:lnTo>
                      <a:pt x="652" y="171"/>
                    </a:lnTo>
                    <a:lnTo>
                      <a:pt x="652" y="256"/>
                    </a:lnTo>
                    <a:lnTo>
                      <a:pt x="680" y="284"/>
                    </a:lnTo>
                    <a:lnTo>
                      <a:pt x="652" y="397"/>
                    </a:lnTo>
                    <a:lnTo>
                      <a:pt x="680" y="454"/>
                    </a:lnTo>
                    <a:lnTo>
                      <a:pt x="652" y="511"/>
                    </a:lnTo>
                    <a:lnTo>
                      <a:pt x="709" y="539"/>
                    </a:lnTo>
                    <a:lnTo>
                      <a:pt x="624" y="624"/>
                    </a:lnTo>
                    <a:lnTo>
                      <a:pt x="539" y="596"/>
                    </a:lnTo>
                    <a:lnTo>
                      <a:pt x="510" y="681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482" y="823"/>
                    </a:lnTo>
                    <a:lnTo>
                      <a:pt x="482" y="908"/>
                    </a:lnTo>
                    <a:lnTo>
                      <a:pt x="425" y="936"/>
                    </a:lnTo>
                    <a:lnTo>
                      <a:pt x="283" y="908"/>
                    </a:lnTo>
                    <a:lnTo>
                      <a:pt x="255" y="1049"/>
                    </a:lnTo>
                    <a:lnTo>
                      <a:pt x="227" y="1106"/>
                    </a:lnTo>
                    <a:lnTo>
                      <a:pt x="28" y="1106"/>
                    </a:lnTo>
                    <a:lnTo>
                      <a:pt x="0" y="1305"/>
                    </a:lnTo>
                    <a:lnTo>
                      <a:pt x="57" y="1276"/>
                    </a:lnTo>
                    <a:lnTo>
                      <a:pt x="113" y="1333"/>
                    </a:lnTo>
                    <a:lnTo>
                      <a:pt x="28" y="1418"/>
                    </a:lnTo>
                    <a:lnTo>
                      <a:pt x="227" y="1560"/>
                    </a:lnTo>
                    <a:lnTo>
                      <a:pt x="142" y="1588"/>
                    </a:lnTo>
                    <a:lnTo>
                      <a:pt x="113" y="161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4" name="Freeform 176"/>
              <p:cNvSpPr>
                <a:spLocks/>
              </p:cNvSpPr>
              <p:nvPr/>
            </p:nvSpPr>
            <p:spPr bwMode="auto">
              <a:xfrm>
                <a:off x="3890" y="359"/>
                <a:ext cx="1588" cy="1843"/>
              </a:xfrm>
              <a:custGeom>
                <a:avLst/>
                <a:gdLst>
                  <a:gd name="T0" fmla="*/ 0 w 1588"/>
                  <a:gd name="T1" fmla="*/ 1361 h 1843"/>
                  <a:gd name="T2" fmla="*/ 29 w 1588"/>
                  <a:gd name="T3" fmla="*/ 1248 h 1843"/>
                  <a:gd name="T4" fmla="*/ 170 w 1588"/>
                  <a:gd name="T5" fmla="*/ 1191 h 1843"/>
                  <a:gd name="T6" fmla="*/ 312 w 1588"/>
                  <a:gd name="T7" fmla="*/ 1333 h 1843"/>
                  <a:gd name="T8" fmla="*/ 511 w 1588"/>
                  <a:gd name="T9" fmla="*/ 1418 h 1843"/>
                  <a:gd name="T10" fmla="*/ 596 w 1588"/>
                  <a:gd name="T11" fmla="*/ 1191 h 1843"/>
                  <a:gd name="T12" fmla="*/ 652 w 1588"/>
                  <a:gd name="T13" fmla="*/ 1134 h 1843"/>
                  <a:gd name="T14" fmla="*/ 681 w 1588"/>
                  <a:gd name="T15" fmla="*/ 992 h 1843"/>
                  <a:gd name="T16" fmla="*/ 766 w 1588"/>
                  <a:gd name="T17" fmla="*/ 851 h 1843"/>
                  <a:gd name="T18" fmla="*/ 794 w 1588"/>
                  <a:gd name="T19" fmla="*/ 510 h 1843"/>
                  <a:gd name="T20" fmla="*/ 822 w 1588"/>
                  <a:gd name="T21" fmla="*/ 397 h 1843"/>
                  <a:gd name="T22" fmla="*/ 907 w 1588"/>
                  <a:gd name="T23" fmla="*/ 199 h 1843"/>
                  <a:gd name="T24" fmla="*/ 964 w 1588"/>
                  <a:gd name="T25" fmla="*/ 28 h 1843"/>
                  <a:gd name="T26" fmla="*/ 1078 w 1588"/>
                  <a:gd name="T27" fmla="*/ 28 h 1843"/>
                  <a:gd name="T28" fmla="*/ 1248 w 1588"/>
                  <a:gd name="T29" fmla="*/ 0 h 1843"/>
                  <a:gd name="T30" fmla="*/ 1446 w 1588"/>
                  <a:gd name="T31" fmla="*/ 142 h 1843"/>
                  <a:gd name="T32" fmla="*/ 1503 w 1588"/>
                  <a:gd name="T33" fmla="*/ 312 h 1843"/>
                  <a:gd name="T34" fmla="*/ 1474 w 1588"/>
                  <a:gd name="T35" fmla="*/ 454 h 1843"/>
                  <a:gd name="T36" fmla="*/ 1588 w 1588"/>
                  <a:gd name="T37" fmla="*/ 510 h 1843"/>
                  <a:gd name="T38" fmla="*/ 1588 w 1588"/>
                  <a:gd name="T39" fmla="*/ 737 h 1843"/>
                  <a:gd name="T40" fmla="*/ 1474 w 1588"/>
                  <a:gd name="T41" fmla="*/ 879 h 1843"/>
                  <a:gd name="T42" fmla="*/ 1361 w 1588"/>
                  <a:gd name="T43" fmla="*/ 1304 h 1843"/>
                  <a:gd name="T44" fmla="*/ 1304 w 1588"/>
                  <a:gd name="T45" fmla="*/ 1503 h 1843"/>
                  <a:gd name="T46" fmla="*/ 1134 w 1588"/>
                  <a:gd name="T47" fmla="*/ 1503 h 1843"/>
                  <a:gd name="T48" fmla="*/ 1191 w 1588"/>
                  <a:gd name="T49" fmla="*/ 1644 h 1843"/>
                  <a:gd name="T50" fmla="*/ 964 w 1588"/>
                  <a:gd name="T51" fmla="*/ 1701 h 1843"/>
                  <a:gd name="T52" fmla="*/ 907 w 1588"/>
                  <a:gd name="T53" fmla="*/ 1758 h 1843"/>
                  <a:gd name="T54" fmla="*/ 822 w 1588"/>
                  <a:gd name="T55" fmla="*/ 1701 h 1843"/>
                  <a:gd name="T56" fmla="*/ 624 w 1588"/>
                  <a:gd name="T57" fmla="*/ 1729 h 1843"/>
                  <a:gd name="T58" fmla="*/ 624 w 1588"/>
                  <a:gd name="T59" fmla="*/ 1531 h 1843"/>
                  <a:gd name="T60" fmla="*/ 454 w 1588"/>
                  <a:gd name="T61" fmla="*/ 1531 h 1843"/>
                  <a:gd name="T62" fmla="*/ 511 w 1588"/>
                  <a:gd name="T63" fmla="*/ 1673 h 1843"/>
                  <a:gd name="T64" fmla="*/ 284 w 1588"/>
                  <a:gd name="T65" fmla="*/ 1843 h 1843"/>
                  <a:gd name="T66" fmla="*/ 170 w 1588"/>
                  <a:gd name="T67" fmla="*/ 1758 h 1843"/>
                  <a:gd name="T68" fmla="*/ 199 w 1588"/>
                  <a:gd name="T69" fmla="*/ 1559 h 1843"/>
                  <a:gd name="T70" fmla="*/ 0 w 1588"/>
                  <a:gd name="T71" fmla="*/ 1531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88" h="1843">
                    <a:moveTo>
                      <a:pt x="0" y="1531"/>
                    </a:moveTo>
                    <a:lnTo>
                      <a:pt x="0" y="1361"/>
                    </a:lnTo>
                    <a:lnTo>
                      <a:pt x="57" y="1304"/>
                    </a:lnTo>
                    <a:lnTo>
                      <a:pt x="29" y="1248"/>
                    </a:lnTo>
                    <a:lnTo>
                      <a:pt x="142" y="1191"/>
                    </a:lnTo>
                    <a:lnTo>
                      <a:pt x="170" y="1191"/>
                    </a:lnTo>
                    <a:lnTo>
                      <a:pt x="227" y="1333"/>
                    </a:lnTo>
                    <a:lnTo>
                      <a:pt x="312" y="1333"/>
                    </a:lnTo>
                    <a:lnTo>
                      <a:pt x="397" y="1418"/>
                    </a:lnTo>
                    <a:lnTo>
                      <a:pt x="511" y="1418"/>
                    </a:lnTo>
                    <a:lnTo>
                      <a:pt x="539" y="1304"/>
                    </a:lnTo>
                    <a:lnTo>
                      <a:pt x="596" y="1191"/>
                    </a:lnTo>
                    <a:lnTo>
                      <a:pt x="681" y="1162"/>
                    </a:lnTo>
                    <a:lnTo>
                      <a:pt x="652" y="1134"/>
                    </a:lnTo>
                    <a:lnTo>
                      <a:pt x="624" y="992"/>
                    </a:lnTo>
                    <a:lnTo>
                      <a:pt x="681" y="992"/>
                    </a:lnTo>
                    <a:lnTo>
                      <a:pt x="681" y="907"/>
                    </a:lnTo>
                    <a:lnTo>
                      <a:pt x="766" y="851"/>
                    </a:lnTo>
                    <a:lnTo>
                      <a:pt x="794" y="681"/>
                    </a:lnTo>
                    <a:lnTo>
                      <a:pt x="794" y="510"/>
                    </a:lnTo>
                    <a:lnTo>
                      <a:pt x="879" y="454"/>
                    </a:lnTo>
                    <a:lnTo>
                      <a:pt x="822" y="397"/>
                    </a:lnTo>
                    <a:lnTo>
                      <a:pt x="822" y="312"/>
                    </a:lnTo>
                    <a:lnTo>
                      <a:pt x="907" y="199"/>
                    </a:lnTo>
                    <a:lnTo>
                      <a:pt x="879" y="142"/>
                    </a:lnTo>
                    <a:lnTo>
                      <a:pt x="964" y="28"/>
                    </a:lnTo>
                    <a:lnTo>
                      <a:pt x="1049" y="57"/>
                    </a:lnTo>
                    <a:lnTo>
                      <a:pt x="1078" y="28"/>
                    </a:lnTo>
                    <a:lnTo>
                      <a:pt x="1134" y="57"/>
                    </a:lnTo>
                    <a:lnTo>
                      <a:pt x="1248" y="0"/>
                    </a:lnTo>
                    <a:lnTo>
                      <a:pt x="1389" y="142"/>
                    </a:lnTo>
                    <a:lnTo>
                      <a:pt x="1446" y="142"/>
                    </a:lnTo>
                    <a:lnTo>
                      <a:pt x="1474" y="227"/>
                    </a:lnTo>
                    <a:lnTo>
                      <a:pt x="1503" y="312"/>
                    </a:lnTo>
                    <a:lnTo>
                      <a:pt x="1474" y="397"/>
                    </a:lnTo>
                    <a:lnTo>
                      <a:pt x="1474" y="454"/>
                    </a:lnTo>
                    <a:lnTo>
                      <a:pt x="1559" y="454"/>
                    </a:lnTo>
                    <a:lnTo>
                      <a:pt x="1588" y="510"/>
                    </a:lnTo>
                    <a:lnTo>
                      <a:pt x="1531" y="681"/>
                    </a:lnTo>
                    <a:lnTo>
                      <a:pt x="1588" y="737"/>
                    </a:lnTo>
                    <a:lnTo>
                      <a:pt x="1588" y="794"/>
                    </a:lnTo>
                    <a:lnTo>
                      <a:pt x="1474" y="879"/>
                    </a:lnTo>
                    <a:lnTo>
                      <a:pt x="1418" y="1219"/>
                    </a:lnTo>
                    <a:lnTo>
                      <a:pt x="1361" y="1304"/>
                    </a:lnTo>
                    <a:lnTo>
                      <a:pt x="1304" y="1304"/>
                    </a:lnTo>
                    <a:lnTo>
                      <a:pt x="1304" y="1503"/>
                    </a:lnTo>
                    <a:lnTo>
                      <a:pt x="1248" y="1474"/>
                    </a:lnTo>
                    <a:lnTo>
                      <a:pt x="1134" y="1503"/>
                    </a:lnTo>
                    <a:lnTo>
                      <a:pt x="1191" y="1531"/>
                    </a:lnTo>
                    <a:lnTo>
                      <a:pt x="1191" y="1644"/>
                    </a:lnTo>
                    <a:lnTo>
                      <a:pt x="992" y="1644"/>
                    </a:lnTo>
                    <a:lnTo>
                      <a:pt x="964" y="1701"/>
                    </a:lnTo>
                    <a:lnTo>
                      <a:pt x="992" y="1786"/>
                    </a:lnTo>
                    <a:lnTo>
                      <a:pt x="907" y="1758"/>
                    </a:lnTo>
                    <a:lnTo>
                      <a:pt x="879" y="1673"/>
                    </a:lnTo>
                    <a:lnTo>
                      <a:pt x="822" y="1701"/>
                    </a:lnTo>
                    <a:lnTo>
                      <a:pt x="766" y="1644"/>
                    </a:lnTo>
                    <a:lnTo>
                      <a:pt x="624" y="1729"/>
                    </a:lnTo>
                    <a:lnTo>
                      <a:pt x="567" y="1616"/>
                    </a:lnTo>
                    <a:lnTo>
                      <a:pt x="624" y="1531"/>
                    </a:lnTo>
                    <a:lnTo>
                      <a:pt x="596" y="1503"/>
                    </a:lnTo>
                    <a:lnTo>
                      <a:pt x="454" y="1531"/>
                    </a:lnTo>
                    <a:lnTo>
                      <a:pt x="511" y="1559"/>
                    </a:lnTo>
                    <a:lnTo>
                      <a:pt x="511" y="1673"/>
                    </a:lnTo>
                    <a:lnTo>
                      <a:pt x="425" y="1758"/>
                    </a:lnTo>
                    <a:lnTo>
                      <a:pt x="284" y="1843"/>
                    </a:lnTo>
                    <a:lnTo>
                      <a:pt x="227" y="1843"/>
                    </a:lnTo>
                    <a:lnTo>
                      <a:pt x="170" y="1758"/>
                    </a:lnTo>
                    <a:lnTo>
                      <a:pt x="227" y="1673"/>
                    </a:lnTo>
                    <a:lnTo>
                      <a:pt x="199" y="1559"/>
                    </a:lnTo>
                    <a:lnTo>
                      <a:pt x="142" y="1559"/>
                    </a:lnTo>
                    <a:lnTo>
                      <a:pt x="0" y="153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6" name="Freeform 178"/>
              <p:cNvSpPr>
                <a:spLocks/>
              </p:cNvSpPr>
              <p:nvPr/>
            </p:nvSpPr>
            <p:spPr bwMode="auto">
              <a:xfrm>
                <a:off x="3607" y="104"/>
                <a:ext cx="1247" cy="1673"/>
              </a:xfrm>
              <a:custGeom>
                <a:avLst/>
                <a:gdLst>
                  <a:gd name="T0" fmla="*/ 227 w 1247"/>
                  <a:gd name="T1" fmla="*/ 567 h 1673"/>
                  <a:gd name="T2" fmla="*/ 255 w 1247"/>
                  <a:gd name="T3" fmla="*/ 652 h 1673"/>
                  <a:gd name="T4" fmla="*/ 198 w 1247"/>
                  <a:gd name="T5" fmla="*/ 737 h 1673"/>
                  <a:gd name="T6" fmla="*/ 227 w 1247"/>
                  <a:gd name="T7" fmla="*/ 794 h 1673"/>
                  <a:gd name="T8" fmla="*/ 142 w 1247"/>
                  <a:gd name="T9" fmla="*/ 822 h 1673"/>
                  <a:gd name="T10" fmla="*/ 56 w 1247"/>
                  <a:gd name="T11" fmla="*/ 765 h 1673"/>
                  <a:gd name="T12" fmla="*/ 56 w 1247"/>
                  <a:gd name="T13" fmla="*/ 850 h 1673"/>
                  <a:gd name="T14" fmla="*/ 0 w 1247"/>
                  <a:gd name="T15" fmla="*/ 879 h 1673"/>
                  <a:gd name="T16" fmla="*/ 85 w 1247"/>
                  <a:gd name="T17" fmla="*/ 936 h 1673"/>
                  <a:gd name="T18" fmla="*/ 0 w 1247"/>
                  <a:gd name="T19" fmla="*/ 1162 h 1673"/>
                  <a:gd name="T20" fmla="*/ 56 w 1247"/>
                  <a:gd name="T21" fmla="*/ 1162 h 1673"/>
                  <a:gd name="T22" fmla="*/ 198 w 1247"/>
                  <a:gd name="T23" fmla="*/ 1304 h 1673"/>
                  <a:gd name="T24" fmla="*/ 312 w 1247"/>
                  <a:gd name="T25" fmla="*/ 1304 h 1673"/>
                  <a:gd name="T26" fmla="*/ 368 w 1247"/>
                  <a:gd name="T27" fmla="*/ 1389 h 1673"/>
                  <a:gd name="T28" fmla="*/ 312 w 1247"/>
                  <a:gd name="T29" fmla="*/ 1503 h 1673"/>
                  <a:gd name="T30" fmla="*/ 425 w 1247"/>
                  <a:gd name="T31" fmla="*/ 1446 h 1673"/>
                  <a:gd name="T32" fmla="*/ 453 w 1247"/>
                  <a:gd name="T33" fmla="*/ 1446 h 1673"/>
                  <a:gd name="T34" fmla="*/ 510 w 1247"/>
                  <a:gd name="T35" fmla="*/ 1588 h 1673"/>
                  <a:gd name="T36" fmla="*/ 595 w 1247"/>
                  <a:gd name="T37" fmla="*/ 1588 h 1673"/>
                  <a:gd name="T38" fmla="*/ 680 w 1247"/>
                  <a:gd name="T39" fmla="*/ 1673 h 1673"/>
                  <a:gd name="T40" fmla="*/ 794 w 1247"/>
                  <a:gd name="T41" fmla="*/ 1673 h 1673"/>
                  <a:gd name="T42" fmla="*/ 822 w 1247"/>
                  <a:gd name="T43" fmla="*/ 1559 h 1673"/>
                  <a:gd name="T44" fmla="*/ 879 w 1247"/>
                  <a:gd name="T45" fmla="*/ 1446 h 1673"/>
                  <a:gd name="T46" fmla="*/ 964 w 1247"/>
                  <a:gd name="T47" fmla="*/ 1417 h 1673"/>
                  <a:gd name="T48" fmla="*/ 935 w 1247"/>
                  <a:gd name="T49" fmla="*/ 1389 h 1673"/>
                  <a:gd name="T50" fmla="*/ 907 w 1247"/>
                  <a:gd name="T51" fmla="*/ 1247 h 1673"/>
                  <a:gd name="T52" fmla="*/ 964 w 1247"/>
                  <a:gd name="T53" fmla="*/ 1247 h 1673"/>
                  <a:gd name="T54" fmla="*/ 964 w 1247"/>
                  <a:gd name="T55" fmla="*/ 1162 h 1673"/>
                  <a:gd name="T56" fmla="*/ 1049 w 1247"/>
                  <a:gd name="T57" fmla="*/ 1106 h 1673"/>
                  <a:gd name="T58" fmla="*/ 1077 w 1247"/>
                  <a:gd name="T59" fmla="*/ 964 h 1673"/>
                  <a:gd name="T60" fmla="*/ 1077 w 1247"/>
                  <a:gd name="T61" fmla="*/ 765 h 1673"/>
                  <a:gd name="T62" fmla="*/ 1162 w 1247"/>
                  <a:gd name="T63" fmla="*/ 709 h 1673"/>
                  <a:gd name="T64" fmla="*/ 1105 w 1247"/>
                  <a:gd name="T65" fmla="*/ 652 h 1673"/>
                  <a:gd name="T66" fmla="*/ 1105 w 1247"/>
                  <a:gd name="T67" fmla="*/ 567 h 1673"/>
                  <a:gd name="T68" fmla="*/ 1190 w 1247"/>
                  <a:gd name="T69" fmla="*/ 454 h 1673"/>
                  <a:gd name="T70" fmla="*/ 1162 w 1247"/>
                  <a:gd name="T71" fmla="*/ 397 h 1673"/>
                  <a:gd name="T72" fmla="*/ 1247 w 1247"/>
                  <a:gd name="T73" fmla="*/ 283 h 1673"/>
                  <a:gd name="T74" fmla="*/ 1134 w 1247"/>
                  <a:gd name="T75" fmla="*/ 255 h 1673"/>
                  <a:gd name="T76" fmla="*/ 1105 w 1247"/>
                  <a:gd name="T77" fmla="*/ 198 h 1673"/>
                  <a:gd name="T78" fmla="*/ 1190 w 1247"/>
                  <a:gd name="T79" fmla="*/ 142 h 1673"/>
                  <a:gd name="T80" fmla="*/ 1190 w 1247"/>
                  <a:gd name="T81" fmla="*/ 28 h 1673"/>
                  <a:gd name="T82" fmla="*/ 1105 w 1247"/>
                  <a:gd name="T83" fmla="*/ 0 h 1673"/>
                  <a:gd name="T84" fmla="*/ 992 w 1247"/>
                  <a:gd name="T85" fmla="*/ 57 h 1673"/>
                  <a:gd name="T86" fmla="*/ 964 w 1247"/>
                  <a:gd name="T87" fmla="*/ 28 h 1673"/>
                  <a:gd name="T88" fmla="*/ 850 w 1247"/>
                  <a:gd name="T89" fmla="*/ 113 h 1673"/>
                  <a:gd name="T90" fmla="*/ 765 w 1247"/>
                  <a:gd name="T91" fmla="*/ 113 h 1673"/>
                  <a:gd name="T92" fmla="*/ 737 w 1247"/>
                  <a:gd name="T93" fmla="*/ 170 h 1673"/>
                  <a:gd name="T94" fmla="*/ 765 w 1247"/>
                  <a:gd name="T95" fmla="*/ 198 h 1673"/>
                  <a:gd name="T96" fmla="*/ 708 w 1247"/>
                  <a:gd name="T97" fmla="*/ 283 h 1673"/>
                  <a:gd name="T98" fmla="*/ 623 w 1247"/>
                  <a:gd name="T99" fmla="*/ 283 h 1673"/>
                  <a:gd name="T100" fmla="*/ 567 w 1247"/>
                  <a:gd name="T101" fmla="*/ 340 h 1673"/>
                  <a:gd name="T102" fmla="*/ 425 w 1247"/>
                  <a:gd name="T103" fmla="*/ 369 h 1673"/>
                  <a:gd name="T104" fmla="*/ 453 w 1247"/>
                  <a:gd name="T105" fmla="*/ 482 h 1673"/>
                  <a:gd name="T106" fmla="*/ 368 w 1247"/>
                  <a:gd name="T107" fmla="*/ 510 h 1673"/>
                  <a:gd name="T108" fmla="*/ 312 w 1247"/>
                  <a:gd name="T109" fmla="*/ 595 h 1673"/>
                  <a:gd name="T110" fmla="*/ 227 w 1247"/>
                  <a:gd name="T111" fmla="*/ 567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47" h="1673">
                    <a:moveTo>
                      <a:pt x="227" y="567"/>
                    </a:moveTo>
                    <a:lnTo>
                      <a:pt x="255" y="652"/>
                    </a:lnTo>
                    <a:lnTo>
                      <a:pt x="198" y="737"/>
                    </a:lnTo>
                    <a:lnTo>
                      <a:pt x="227" y="794"/>
                    </a:lnTo>
                    <a:lnTo>
                      <a:pt x="142" y="822"/>
                    </a:lnTo>
                    <a:lnTo>
                      <a:pt x="56" y="765"/>
                    </a:lnTo>
                    <a:lnTo>
                      <a:pt x="56" y="850"/>
                    </a:lnTo>
                    <a:lnTo>
                      <a:pt x="0" y="879"/>
                    </a:lnTo>
                    <a:lnTo>
                      <a:pt x="85" y="936"/>
                    </a:lnTo>
                    <a:lnTo>
                      <a:pt x="0" y="1162"/>
                    </a:lnTo>
                    <a:lnTo>
                      <a:pt x="56" y="1162"/>
                    </a:lnTo>
                    <a:lnTo>
                      <a:pt x="198" y="1304"/>
                    </a:lnTo>
                    <a:lnTo>
                      <a:pt x="312" y="1304"/>
                    </a:lnTo>
                    <a:lnTo>
                      <a:pt x="368" y="1389"/>
                    </a:lnTo>
                    <a:lnTo>
                      <a:pt x="312" y="1503"/>
                    </a:lnTo>
                    <a:lnTo>
                      <a:pt x="425" y="1446"/>
                    </a:lnTo>
                    <a:lnTo>
                      <a:pt x="453" y="1446"/>
                    </a:lnTo>
                    <a:lnTo>
                      <a:pt x="510" y="1588"/>
                    </a:lnTo>
                    <a:lnTo>
                      <a:pt x="595" y="1588"/>
                    </a:lnTo>
                    <a:lnTo>
                      <a:pt x="680" y="1673"/>
                    </a:lnTo>
                    <a:lnTo>
                      <a:pt x="794" y="1673"/>
                    </a:lnTo>
                    <a:lnTo>
                      <a:pt x="822" y="1559"/>
                    </a:lnTo>
                    <a:lnTo>
                      <a:pt x="879" y="1446"/>
                    </a:lnTo>
                    <a:lnTo>
                      <a:pt x="964" y="1417"/>
                    </a:lnTo>
                    <a:lnTo>
                      <a:pt x="935" y="1389"/>
                    </a:lnTo>
                    <a:lnTo>
                      <a:pt x="907" y="1247"/>
                    </a:lnTo>
                    <a:lnTo>
                      <a:pt x="964" y="1247"/>
                    </a:lnTo>
                    <a:lnTo>
                      <a:pt x="964" y="1162"/>
                    </a:lnTo>
                    <a:lnTo>
                      <a:pt x="1049" y="1106"/>
                    </a:lnTo>
                    <a:lnTo>
                      <a:pt x="1077" y="964"/>
                    </a:lnTo>
                    <a:lnTo>
                      <a:pt x="1077" y="765"/>
                    </a:lnTo>
                    <a:lnTo>
                      <a:pt x="1162" y="709"/>
                    </a:lnTo>
                    <a:lnTo>
                      <a:pt x="1105" y="652"/>
                    </a:lnTo>
                    <a:lnTo>
                      <a:pt x="1105" y="567"/>
                    </a:lnTo>
                    <a:lnTo>
                      <a:pt x="1190" y="454"/>
                    </a:lnTo>
                    <a:lnTo>
                      <a:pt x="1162" y="397"/>
                    </a:lnTo>
                    <a:lnTo>
                      <a:pt x="1247" y="283"/>
                    </a:lnTo>
                    <a:lnTo>
                      <a:pt x="1134" y="255"/>
                    </a:lnTo>
                    <a:lnTo>
                      <a:pt x="1105" y="198"/>
                    </a:lnTo>
                    <a:lnTo>
                      <a:pt x="1190" y="142"/>
                    </a:lnTo>
                    <a:lnTo>
                      <a:pt x="1190" y="28"/>
                    </a:lnTo>
                    <a:lnTo>
                      <a:pt x="1105" y="0"/>
                    </a:lnTo>
                    <a:lnTo>
                      <a:pt x="992" y="57"/>
                    </a:lnTo>
                    <a:lnTo>
                      <a:pt x="964" y="28"/>
                    </a:lnTo>
                    <a:lnTo>
                      <a:pt x="850" y="113"/>
                    </a:lnTo>
                    <a:lnTo>
                      <a:pt x="765" y="113"/>
                    </a:lnTo>
                    <a:lnTo>
                      <a:pt x="737" y="170"/>
                    </a:lnTo>
                    <a:lnTo>
                      <a:pt x="765" y="198"/>
                    </a:lnTo>
                    <a:lnTo>
                      <a:pt x="708" y="283"/>
                    </a:lnTo>
                    <a:lnTo>
                      <a:pt x="623" y="283"/>
                    </a:lnTo>
                    <a:lnTo>
                      <a:pt x="567" y="340"/>
                    </a:lnTo>
                    <a:lnTo>
                      <a:pt x="425" y="369"/>
                    </a:lnTo>
                    <a:lnTo>
                      <a:pt x="453" y="482"/>
                    </a:lnTo>
                    <a:lnTo>
                      <a:pt x="368" y="510"/>
                    </a:lnTo>
                    <a:lnTo>
                      <a:pt x="312" y="595"/>
                    </a:lnTo>
                    <a:lnTo>
                      <a:pt x="227" y="56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7" name="Freeform 179"/>
              <p:cNvSpPr>
                <a:spLocks/>
              </p:cNvSpPr>
              <p:nvPr/>
            </p:nvSpPr>
            <p:spPr bwMode="auto">
              <a:xfrm>
                <a:off x="4174" y="2287"/>
                <a:ext cx="567" cy="595"/>
              </a:xfrm>
              <a:custGeom>
                <a:avLst/>
                <a:gdLst>
                  <a:gd name="T0" fmla="*/ 85 w 567"/>
                  <a:gd name="T1" fmla="*/ 198 h 595"/>
                  <a:gd name="T2" fmla="*/ 85 w 567"/>
                  <a:gd name="T3" fmla="*/ 283 h 595"/>
                  <a:gd name="T4" fmla="*/ 0 w 567"/>
                  <a:gd name="T5" fmla="*/ 368 h 595"/>
                  <a:gd name="T6" fmla="*/ 28 w 567"/>
                  <a:gd name="T7" fmla="*/ 425 h 595"/>
                  <a:gd name="T8" fmla="*/ 113 w 567"/>
                  <a:gd name="T9" fmla="*/ 368 h 595"/>
                  <a:gd name="T10" fmla="*/ 227 w 567"/>
                  <a:gd name="T11" fmla="*/ 510 h 595"/>
                  <a:gd name="T12" fmla="*/ 198 w 567"/>
                  <a:gd name="T13" fmla="*/ 567 h 595"/>
                  <a:gd name="T14" fmla="*/ 283 w 567"/>
                  <a:gd name="T15" fmla="*/ 595 h 595"/>
                  <a:gd name="T16" fmla="*/ 312 w 567"/>
                  <a:gd name="T17" fmla="*/ 567 h 595"/>
                  <a:gd name="T18" fmla="*/ 425 w 567"/>
                  <a:gd name="T19" fmla="*/ 567 h 595"/>
                  <a:gd name="T20" fmla="*/ 425 w 567"/>
                  <a:gd name="T21" fmla="*/ 539 h 595"/>
                  <a:gd name="T22" fmla="*/ 510 w 567"/>
                  <a:gd name="T23" fmla="*/ 482 h 595"/>
                  <a:gd name="T24" fmla="*/ 510 w 567"/>
                  <a:gd name="T25" fmla="*/ 368 h 595"/>
                  <a:gd name="T26" fmla="*/ 567 w 567"/>
                  <a:gd name="T27" fmla="*/ 340 h 595"/>
                  <a:gd name="T28" fmla="*/ 567 w 567"/>
                  <a:gd name="T29" fmla="*/ 198 h 595"/>
                  <a:gd name="T30" fmla="*/ 510 w 567"/>
                  <a:gd name="T31" fmla="*/ 198 h 595"/>
                  <a:gd name="T32" fmla="*/ 538 w 567"/>
                  <a:gd name="T33" fmla="*/ 57 h 595"/>
                  <a:gd name="T34" fmla="*/ 312 w 567"/>
                  <a:gd name="T35" fmla="*/ 85 h 595"/>
                  <a:gd name="T36" fmla="*/ 227 w 567"/>
                  <a:gd name="T37" fmla="*/ 0 h 595"/>
                  <a:gd name="T38" fmla="*/ 170 w 567"/>
                  <a:gd name="T39" fmla="*/ 113 h 595"/>
                  <a:gd name="T40" fmla="*/ 85 w 567"/>
                  <a:gd name="T41" fmla="*/ 19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95">
                    <a:moveTo>
                      <a:pt x="85" y="198"/>
                    </a:moveTo>
                    <a:lnTo>
                      <a:pt x="85" y="283"/>
                    </a:lnTo>
                    <a:lnTo>
                      <a:pt x="0" y="368"/>
                    </a:lnTo>
                    <a:lnTo>
                      <a:pt x="28" y="425"/>
                    </a:lnTo>
                    <a:lnTo>
                      <a:pt x="113" y="368"/>
                    </a:lnTo>
                    <a:lnTo>
                      <a:pt x="227" y="510"/>
                    </a:lnTo>
                    <a:lnTo>
                      <a:pt x="198" y="567"/>
                    </a:lnTo>
                    <a:lnTo>
                      <a:pt x="283" y="595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539"/>
                    </a:lnTo>
                    <a:lnTo>
                      <a:pt x="510" y="482"/>
                    </a:lnTo>
                    <a:lnTo>
                      <a:pt x="510" y="368"/>
                    </a:lnTo>
                    <a:lnTo>
                      <a:pt x="567" y="340"/>
                    </a:lnTo>
                    <a:lnTo>
                      <a:pt x="567" y="198"/>
                    </a:lnTo>
                    <a:lnTo>
                      <a:pt x="510" y="198"/>
                    </a:lnTo>
                    <a:lnTo>
                      <a:pt x="538" y="57"/>
                    </a:lnTo>
                    <a:lnTo>
                      <a:pt x="312" y="85"/>
                    </a:lnTo>
                    <a:lnTo>
                      <a:pt x="227" y="0"/>
                    </a:lnTo>
                    <a:lnTo>
                      <a:pt x="170" y="113"/>
                    </a:lnTo>
                    <a:lnTo>
                      <a:pt x="85" y="19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8" name="Freeform 180"/>
              <p:cNvSpPr>
                <a:spLocks/>
              </p:cNvSpPr>
              <p:nvPr/>
            </p:nvSpPr>
            <p:spPr bwMode="auto">
              <a:xfrm>
                <a:off x="3550" y="1862"/>
                <a:ext cx="1758" cy="708"/>
              </a:xfrm>
              <a:custGeom>
                <a:avLst/>
                <a:gdLst>
                  <a:gd name="T0" fmla="*/ 1531 w 1758"/>
                  <a:gd name="T1" fmla="*/ 141 h 708"/>
                  <a:gd name="T2" fmla="*/ 1559 w 1758"/>
                  <a:gd name="T3" fmla="*/ 198 h 708"/>
                  <a:gd name="T4" fmla="*/ 1531 w 1758"/>
                  <a:gd name="T5" fmla="*/ 397 h 708"/>
                  <a:gd name="T6" fmla="*/ 1588 w 1758"/>
                  <a:gd name="T7" fmla="*/ 368 h 708"/>
                  <a:gd name="T8" fmla="*/ 1644 w 1758"/>
                  <a:gd name="T9" fmla="*/ 425 h 708"/>
                  <a:gd name="T10" fmla="*/ 1559 w 1758"/>
                  <a:gd name="T11" fmla="*/ 510 h 708"/>
                  <a:gd name="T12" fmla="*/ 1758 w 1758"/>
                  <a:gd name="T13" fmla="*/ 652 h 708"/>
                  <a:gd name="T14" fmla="*/ 1673 w 1758"/>
                  <a:gd name="T15" fmla="*/ 680 h 708"/>
                  <a:gd name="T16" fmla="*/ 1644 w 1758"/>
                  <a:gd name="T17" fmla="*/ 708 h 708"/>
                  <a:gd name="T18" fmla="*/ 1559 w 1758"/>
                  <a:gd name="T19" fmla="*/ 680 h 708"/>
                  <a:gd name="T20" fmla="*/ 1559 w 1758"/>
                  <a:gd name="T21" fmla="*/ 623 h 708"/>
                  <a:gd name="T22" fmla="*/ 1389 w 1758"/>
                  <a:gd name="T23" fmla="*/ 652 h 708"/>
                  <a:gd name="T24" fmla="*/ 1276 w 1758"/>
                  <a:gd name="T25" fmla="*/ 567 h 708"/>
                  <a:gd name="T26" fmla="*/ 1191 w 1758"/>
                  <a:gd name="T27" fmla="*/ 623 h 708"/>
                  <a:gd name="T28" fmla="*/ 1134 w 1758"/>
                  <a:gd name="T29" fmla="*/ 623 h 708"/>
                  <a:gd name="T30" fmla="*/ 1162 w 1758"/>
                  <a:gd name="T31" fmla="*/ 482 h 708"/>
                  <a:gd name="T32" fmla="*/ 936 w 1758"/>
                  <a:gd name="T33" fmla="*/ 510 h 708"/>
                  <a:gd name="T34" fmla="*/ 851 w 1758"/>
                  <a:gd name="T35" fmla="*/ 425 h 708"/>
                  <a:gd name="T36" fmla="*/ 794 w 1758"/>
                  <a:gd name="T37" fmla="*/ 538 h 708"/>
                  <a:gd name="T38" fmla="*/ 709 w 1758"/>
                  <a:gd name="T39" fmla="*/ 623 h 708"/>
                  <a:gd name="T40" fmla="*/ 595 w 1758"/>
                  <a:gd name="T41" fmla="*/ 595 h 708"/>
                  <a:gd name="T42" fmla="*/ 539 w 1758"/>
                  <a:gd name="T43" fmla="*/ 680 h 708"/>
                  <a:gd name="T44" fmla="*/ 482 w 1758"/>
                  <a:gd name="T45" fmla="*/ 623 h 708"/>
                  <a:gd name="T46" fmla="*/ 454 w 1758"/>
                  <a:gd name="T47" fmla="*/ 623 h 708"/>
                  <a:gd name="T48" fmla="*/ 454 w 1758"/>
                  <a:gd name="T49" fmla="*/ 680 h 708"/>
                  <a:gd name="T50" fmla="*/ 340 w 1758"/>
                  <a:gd name="T51" fmla="*/ 567 h 708"/>
                  <a:gd name="T52" fmla="*/ 227 w 1758"/>
                  <a:gd name="T53" fmla="*/ 623 h 708"/>
                  <a:gd name="T54" fmla="*/ 142 w 1758"/>
                  <a:gd name="T55" fmla="*/ 680 h 708"/>
                  <a:gd name="T56" fmla="*/ 57 w 1758"/>
                  <a:gd name="T57" fmla="*/ 652 h 708"/>
                  <a:gd name="T58" fmla="*/ 0 w 1758"/>
                  <a:gd name="T59" fmla="*/ 567 h 708"/>
                  <a:gd name="T60" fmla="*/ 85 w 1758"/>
                  <a:gd name="T61" fmla="*/ 510 h 708"/>
                  <a:gd name="T62" fmla="*/ 170 w 1758"/>
                  <a:gd name="T63" fmla="*/ 510 h 708"/>
                  <a:gd name="T64" fmla="*/ 227 w 1758"/>
                  <a:gd name="T65" fmla="*/ 567 h 708"/>
                  <a:gd name="T66" fmla="*/ 255 w 1758"/>
                  <a:gd name="T67" fmla="*/ 538 h 708"/>
                  <a:gd name="T68" fmla="*/ 199 w 1758"/>
                  <a:gd name="T69" fmla="*/ 482 h 708"/>
                  <a:gd name="T70" fmla="*/ 255 w 1758"/>
                  <a:gd name="T71" fmla="*/ 425 h 708"/>
                  <a:gd name="T72" fmla="*/ 170 w 1758"/>
                  <a:gd name="T73" fmla="*/ 368 h 708"/>
                  <a:gd name="T74" fmla="*/ 142 w 1758"/>
                  <a:gd name="T75" fmla="*/ 170 h 708"/>
                  <a:gd name="T76" fmla="*/ 255 w 1758"/>
                  <a:gd name="T77" fmla="*/ 141 h 708"/>
                  <a:gd name="T78" fmla="*/ 340 w 1758"/>
                  <a:gd name="T79" fmla="*/ 28 h 708"/>
                  <a:gd name="T80" fmla="*/ 482 w 1758"/>
                  <a:gd name="T81" fmla="*/ 56 h 708"/>
                  <a:gd name="T82" fmla="*/ 539 w 1758"/>
                  <a:gd name="T83" fmla="*/ 56 h 708"/>
                  <a:gd name="T84" fmla="*/ 567 w 1758"/>
                  <a:gd name="T85" fmla="*/ 170 h 708"/>
                  <a:gd name="T86" fmla="*/ 510 w 1758"/>
                  <a:gd name="T87" fmla="*/ 255 h 708"/>
                  <a:gd name="T88" fmla="*/ 567 w 1758"/>
                  <a:gd name="T89" fmla="*/ 340 h 708"/>
                  <a:gd name="T90" fmla="*/ 624 w 1758"/>
                  <a:gd name="T91" fmla="*/ 340 h 708"/>
                  <a:gd name="T92" fmla="*/ 765 w 1758"/>
                  <a:gd name="T93" fmla="*/ 255 h 708"/>
                  <a:gd name="T94" fmla="*/ 851 w 1758"/>
                  <a:gd name="T95" fmla="*/ 170 h 708"/>
                  <a:gd name="T96" fmla="*/ 851 w 1758"/>
                  <a:gd name="T97" fmla="*/ 56 h 708"/>
                  <a:gd name="T98" fmla="*/ 794 w 1758"/>
                  <a:gd name="T99" fmla="*/ 28 h 708"/>
                  <a:gd name="T100" fmla="*/ 936 w 1758"/>
                  <a:gd name="T101" fmla="*/ 0 h 708"/>
                  <a:gd name="T102" fmla="*/ 964 w 1758"/>
                  <a:gd name="T103" fmla="*/ 28 h 708"/>
                  <a:gd name="T104" fmla="*/ 907 w 1758"/>
                  <a:gd name="T105" fmla="*/ 113 h 708"/>
                  <a:gd name="T106" fmla="*/ 964 w 1758"/>
                  <a:gd name="T107" fmla="*/ 226 h 708"/>
                  <a:gd name="T108" fmla="*/ 1106 w 1758"/>
                  <a:gd name="T109" fmla="*/ 141 h 708"/>
                  <a:gd name="T110" fmla="*/ 1162 w 1758"/>
                  <a:gd name="T111" fmla="*/ 198 h 708"/>
                  <a:gd name="T112" fmla="*/ 1219 w 1758"/>
                  <a:gd name="T113" fmla="*/ 170 h 708"/>
                  <a:gd name="T114" fmla="*/ 1247 w 1758"/>
                  <a:gd name="T115" fmla="*/ 255 h 708"/>
                  <a:gd name="T116" fmla="*/ 1332 w 1758"/>
                  <a:gd name="T117" fmla="*/ 283 h 708"/>
                  <a:gd name="T118" fmla="*/ 1304 w 1758"/>
                  <a:gd name="T119" fmla="*/ 198 h 708"/>
                  <a:gd name="T120" fmla="*/ 1332 w 1758"/>
                  <a:gd name="T121" fmla="*/ 141 h 708"/>
                  <a:gd name="T122" fmla="*/ 1531 w 1758"/>
                  <a:gd name="T123" fmla="*/ 14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58" h="708">
                    <a:moveTo>
                      <a:pt x="1531" y="141"/>
                    </a:moveTo>
                    <a:lnTo>
                      <a:pt x="1559" y="198"/>
                    </a:lnTo>
                    <a:lnTo>
                      <a:pt x="1531" y="397"/>
                    </a:lnTo>
                    <a:lnTo>
                      <a:pt x="1588" y="368"/>
                    </a:lnTo>
                    <a:lnTo>
                      <a:pt x="1644" y="425"/>
                    </a:lnTo>
                    <a:lnTo>
                      <a:pt x="1559" y="510"/>
                    </a:lnTo>
                    <a:lnTo>
                      <a:pt x="1758" y="652"/>
                    </a:lnTo>
                    <a:lnTo>
                      <a:pt x="1673" y="680"/>
                    </a:lnTo>
                    <a:lnTo>
                      <a:pt x="1644" y="708"/>
                    </a:lnTo>
                    <a:lnTo>
                      <a:pt x="1559" y="680"/>
                    </a:lnTo>
                    <a:lnTo>
                      <a:pt x="1559" y="623"/>
                    </a:lnTo>
                    <a:lnTo>
                      <a:pt x="1389" y="652"/>
                    </a:lnTo>
                    <a:lnTo>
                      <a:pt x="1276" y="567"/>
                    </a:lnTo>
                    <a:lnTo>
                      <a:pt x="1191" y="623"/>
                    </a:lnTo>
                    <a:lnTo>
                      <a:pt x="1134" y="623"/>
                    </a:lnTo>
                    <a:lnTo>
                      <a:pt x="1162" y="482"/>
                    </a:lnTo>
                    <a:lnTo>
                      <a:pt x="936" y="510"/>
                    </a:lnTo>
                    <a:lnTo>
                      <a:pt x="851" y="425"/>
                    </a:lnTo>
                    <a:lnTo>
                      <a:pt x="794" y="538"/>
                    </a:lnTo>
                    <a:lnTo>
                      <a:pt x="709" y="623"/>
                    </a:lnTo>
                    <a:lnTo>
                      <a:pt x="595" y="595"/>
                    </a:lnTo>
                    <a:lnTo>
                      <a:pt x="539" y="680"/>
                    </a:lnTo>
                    <a:lnTo>
                      <a:pt x="482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340" y="567"/>
                    </a:lnTo>
                    <a:lnTo>
                      <a:pt x="227" y="623"/>
                    </a:lnTo>
                    <a:lnTo>
                      <a:pt x="142" y="680"/>
                    </a:lnTo>
                    <a:lnTo>
                      <a:pt x="57" y="652"/>
                    </a:lnTo>
                    <a:lnTo>
                      <a:pt x="0" y="567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227" y="567"/>
                    </a:lnTo>
                    <a:lnTo>
                      <a:pt x="255" y="538"/>
                    </a:lnTo>
                    <a:lnTo>
                      <a:pt x="199" y="482"/>
                    </a:lnTo>
                    <a:lnTo>
                      <a:pt x="255" y="425"/>
                    </a:lnTo>
                    <a:lnTo>
                      <a:pt x="170" y="368"/>
                    </a:lnTo>
                    <a:lnTo>
                      <a:pt x="142" y="170"/>
                    </a:lnTo>
                    <a:lnTo>
                      <a:pt x="255" y="141"/>
                    </a:lnTo>
                    <a:lnTo>
                      <a:pt x="340" y="28"/>
                    </a:lnTo>
                    <a:lnTo>
                      <a:pt x="482" y="56"/>
                    </a:lnTo>
                    <a:lnTo>
                      <a:pt x="539" y="56"/>
                    </a:lnTo>
                    <a:lnTo>
                      <a:pt x="567" y="170"/>
                    </a:lnTo>
                    <a:lnTo>
                      <a:pt x="510" y="255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765" y="255"/>
                    </a:lnTo>
                    <a:lnTo>
                      <a:pt x="851" y="170"/>
                    </a:lnTo>
                    <a:lnTo>
                      <a:pt x="851" y="56"/>
                    </a:lnTo>
                    <a:lnTo>
                      <a:pt x="794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07" y="113"/>
                    </a:lnTo>
                    <a:lnTo>
                      <a:pt x="964" y="226"/>
                    </a:lnTo>
                    <a:lnTo>
                      <a:pt x="1106" y="141"/>
                    </a:lnTo>
                    <a:lnTo>
                      <a:pt x="1162" y="198"/>
                    </a:lnTo>
                    <a:lnTo>
                      <a:pt x="1219" y="170"/>
                    </a:lnTo>
                    <a:lnTo>
                      <a:pt x="1247" y="255"/>
                    </a:lnTo>
                    <a:lnTo>
                      <a:pt x="1332" y="283"/>
                    </a:lnTo>
                    <a:lnTo>
                      <a:pt x="1304" y="198"/>
                    </a:lnTo>
                    <a:lnTo>
                      <a:pt x="1332" y="141"/>
                    </a:lnTo>
                    <a:lnTo>
                      <a:pt x="1531" y="1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9" name="Freeform 181"/>
              <p:cNvSpPr>
                <a:spLocks/>
              </p:cNvSpPr>
              <p:nvPr/>
            </p:nvSpPr>
            <p:spPr bwMode="auto">
              <a:xfrm>
                <a:off x="5024" y="1550"/>
                <a:ext cx="539" cy="510"/>
              </a:xfrm>
              <a:custGeom>
                <a:avLst/>
                <a:gdLst>
                  <a:gd name="T0" fmla="*/ 511 w 539"/>
                  <a:gd name="T1" fmla="*/ 85 h 510"/>
                  <a:gd name="T2" fmla="*/ 397 w 539"/>
                  <a:gd name="T3" fmla="*/ 57 h 510"/>
                  <a:gd name="T4" fmla="*/ 340 w 539"/>
                  <a:gd name="T5" fmla="*/ 0 h 510"/>
                  <a:gd name="T6" fmla="*/ 312 w 539"/>
                  <a:gd name="T7" fmla="*/ 28 h 510"/>
                  <a:gd name="T8" fmla="*/ 284 w 539"/>
                  <a:gd name="T9" fmla="*/ 28 h 510"/>
                  <a:gd name="T10" fmla="*/ 227 w 539"/>
                  <a:gd name="T11" fmla="*/ 113 h 510"/>
                  <a:gd name="T12" fmla="*/ 170 w 539"/>
                  <a:gd name="T13" fmla="*/ 113 h 510"/>
                  <a:gd name="T14" fmla="*/ 170 w 539"/>
                  <a:gd name="T15" fmla="*/ 312 h 510"/>
                  <a:gd name="T16" fmla="*/ 114 w 539"/>
                  <a:gd name="T17" fmla="*/ 283 h 510"/>
                  <a:gd name="T18" fmla="*/ 0 w 539"/>
                  <a:gd name="T19" fmla="*/ 312 h 510"/>
                  <a:gd name="T20" fmla="*/ 57 w 539"/>
                  <a:gd name="T21" fmla="*/ 340 h 510"/>
                  <a:gd name="T22" fmla="*/ 57 w 539"/>
                  <a:gd name="T23" fmla="*/ 453 h 510"/>
                  <a:gd name="T24" fmla="*/ 85 w 539"/>
                  <a:gd name="T25" fmla="*/ 510 h 510"/>
                  <a:gd name="T26" fmla="*/ 284 w 539"/>
                  <a:gd name="T27" fmla="*/ 510 h 510"/>
                  <a:gd name="T28" fmla="*/ 312 w 539"/>
                  <a:gd name="T29" fmla="*/ 453 h 510"/>
                  <a:gd name="T30" fmla="*/ 340 w 539"/>
                  <a:gd name="T31" fmla="*/ 312 h 510"/>
                  <a:gd name="T32" fmla="*/ 482 w 539"/>
                  <a:gd name="T33" fmla="*/ 340 h 510"/>
                  <a:gd name="T34" fmla="*/ 539 w 539"/>
                  <a:gd name="T35" fmla="*/ 312 h 510"/>
                  <a:gd name="T36" fmla="*/ 539 w 539"/>
                  <a:gd name="T37" fmla="*/ 227 h 510"/>
                  <a:gd name="T38" fmla="*/ 482 w 539"/>
                  <a:gd name="T39" fmla="*/ 170 h 510"/>
                  <a:gd name="T40" fmla="*/ 511 w 539"/>
                  <a:gd name="T41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510">
                    <a:moveTo>
                      <a:pt x="511" y="85"/>
                    </a:moveTo>
                    <a:lnTo>
                      <a:pt x="397" y="57"/>
                    </a:lnTo>
                    <a:lnTo>
                      <a:pt x="340" y="0"/>
                    </a:lnTo>
                    <a:lnTo>
                      <a:pt x="312" y="28"/>
                    </a:lnTo>
                    <a:lnTo>
                      <a:pt x="284" y="28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12"/>
                    </a:lnTo>
                    <a:lnTo>
                      <a:pt x="114" y="283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284" y="510"/>
                    </a:lnTo>
                    <a:lnTo>
                      <a:pt x="312" y="453"/>
                    </a:lnTo>
                    <a:lnTo>
                      <a:pt x="340" y="312"/>
                    </a:lnTo>
                    <a:lnTo>
                      <a:pt x="482" y="340"/>
                    </a:lnTo>
                    <a:lnTo>
                      <a:pt x="539" y="312"/>
                    </a:lnTo>
                    <a:lnTo>
                      <a:pt x="539" y="227"/>
                    </a:lnTo>
                    <a:lnTo>
                      <a:pt x="482" y="170"/>
                    </a:lnTo>
                    <a:lnTo>
                      <a:pt x="511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0" name="Freeform 182"/>
              <p:cNvSpPr>
                <a:spLocks/>
              </p:cNvSpPr>
              <p:nvPr/>
            </p:nvSpPr>
            <p:spPr bwMode="auto">
              <a:xfrm>
                <a:off x="5308" y="1040"/>
                <a:ext cx="482" cy="595"/>
              </a:xfrm>
              <a:custGeom>
                <a:avLst/>
                <a:gdLst>
                  <a:gd name="T0" fmla="*/ 397 w 482"/>
                  <a:gd name="T1" fmla="*/ 0 h 595"/>
                  <a:gd name="T2" fmla="*/ 283 w 482"/>
                  <a:gd name="T3" fmla="*/ 0 h 595"/>
                  <a:gd name="T4" fmla="*/ 283 w 482"/>
                  <a:gd name="T5" fmla="*/ 56 h 595"/>
                  <a:gd name="T6" fmla="*/ 227 w 482"/>
                  <a:gd name="T7" fmla="*/ 141 h 595"/>
                  <a:gd name="T8" fmla="*/ 170 w 482"/>
                  <a:gd name="T9" fmla="*/ 113 h 595"/>
                  <a:gd name="T10" fmla="*/ 56 w 482"/>
                  <a:gd name="T11" fmla="*/ 198 h 595"/>
                  <a:gd name="T12" fmla="*/ 0 w 482"/>
                  <a:gd name="T13" fmla="*/ 538 h 595"/>
                  <a:gd name="T14" fmla="*/ 28 w 482"/>
                  <a:gd name="T15" fmla="*/ 538 h 595"/>
                  <a:gd name="T16" fmla="*/ 56 w 482"/>
                  <a:gd name="T17" fmla="*/ 510 h 595"/>
                  <a:gd name="T18" fmla="*/ 113 w 482"/>
                  <a:gd name="T19" fmla="*/ 567 h 595"/>
                  <a:gd name="T20" fmla="*/ 227 w 482"/>
                  <a:gd name="T21" fmla="*/ 595 h 595"/>
                  <a:gd name="T22" fmla="*/ 283 w 482"/>
                  <a:gd name="T23" fmla="*/ 595 h 595"/>
                  <a:gd name="T24" fmla="*/ 312 w 482"/>
                  <a:gd name="T25" fmla="*/ 510 h 595"/>
                  <a:gd name="T26" fmla="*/ 397 w 482"/>
                  <a:gd name="T27" fmla="*/ 538 h 595"/>
                  <a:gd name="T28" fmla="*/ 482 w 482"/>
                  <a:gd name="T29" fmla="*/ 453 h 595"/>
                  <a:gd name="T30" fmla="*/ 425 w 482"/>
                  <a:gd name="T31" fmla="*/ 425 h 595"/>
                  <a:gd name="T32" fmla="*/ 453 w 482"/>
                  <a:gd name="T33" fmla="*/ 368 h 595"/>
                  <a:gd name="T34" fmla="*/ 425 w 482"/>
                  <a:gd name="T35" fmla="*/ 311 h 595"/>
                  <a:gd name="T36" fmla="*/ 453 w 482"/>
                  <a:gd name="T37" fmla="*/ 198 h 595"/>
                  <a:gd name="T38" fmla="*/ 425 w 482"/>
                  <a:gd name="T39" fmla="*/ 170 h 595"/>
                  <a:gd name="T40" fmla="*/ 425 w 482"/>
                  <a:gd name="T41" fmla="*/ 85 h 595"/>
                  <a:gd name="T42" fmla="*/ 397 w 482"/>
                  <a:gd name="T43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595">
                    <a:moveTo>
                      <a:pt x="397" y="0"/>
                    </a:moveTo>
                    <a:lnTo>
                      <a:pt x="283" y="0"/>
                    </a:lnTo>
                    <a:lnTo>
                      <a:pt x="283" y="56"/>
                    </a:lnTo>
                    <a:lnTo>
                      <a:pt x="227" y="141"/>
                    </a:lnTo>
                    <a:lnTo>
                      <a:pt x="170" y="113"/>
                    </a:lnTo>
                    <a:lnTo>
                      <a:pt x="56" y="198"/>
                    </a:lnTo>
                    <a:lnTo>
                      <a:pt x="0" y="538"/>
                    </a:lnTo>
                    <a:lnTo>
                      <a:pt x="28" y="538"/>
                    </a:lnTo>
                    <a:lnTo>
                      <a:pt x="56" y="510"/>
                    </a:lnTo>
                    <a:lnTo>
                      <a:pt x="113" y="567"/>
                    </a:lnTo>
                    <a:lnTo>
                      <a:pt x="227" y="595"/>
                    </a:lnTo>
                    <a:lnTo>
                      <a:pt x="283" y="595"/>
                    </a:lnTo>
                    <a:lnTo>
                      <a:pt x="312" y="510"/>
                    </a:lnTo>
                    <a:lnTo>
                      <a:pt x="397" y="538"/>
                    </a:lnTo>
                    <a:lnTo>
                      <a:pt x="482" y="453"/>
                    </a:lnTo>
                    <a:lnTo>
                      <a:pt x="425" y="425"/>
                    </a:lnTo>
                    <a:lnTo>
                      <a:pt x="453" y="368"/>
                    </a:lnTo>
                    <a:lnTo>
                      <a:pt x="425" y="311"/>
                    </a:lnTo>
                    <a:lnTo>
                      <a:pt x="453" y="198"/>
                    </a:lnTo>
                    <a:lnTo>
                      <a:pt x="425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2" name="Freeform 184"/>
              <p:cNvSpPr>
                <a:spLocks/>
              </p:cNvSpPr>
              <p:nvPr/>
            </p:nvSpPr>
            <p:spPr bwMode="auto">
              <a:xfrm>
                <a:off x="6016" y="671"/>
                <a:ext cx="567" cy="652"/>
              </a:xfrm>
              <a:custGeom>
                <a:avLst/>
                <a:gdLst>
                  <a:gd name="T0" fmla="*/ 482 w 567"/>
                  <a:gd name="T1" fmla="*/ 340 h 652"/>
                  <a:gd name="T2" fmla="*/ 454 w 567"/>
                  <a:gd name="T3" fmla="*/ 425 h 652"/>
                  <a:gd name="T4" fmla="*/ 341 w 567"/>
                  <a:gd name="T5" fmla="*/ 482 h 652"/>
                  <a:gd name="T6" fmla="*/ 227 w 567"/>
                  <a:gd name="T7" fmla="*/ 652 h 652"/>
                  <a:gd name="T8" fmla="*/ 199 w 567"/>
                  <a:gd name="T9" fmla="*/ 595 h 652"/>
                  <a:gd name="T10" fmla="*/ 57 w 567"/>
                  <a:gd name="T11" fmla="*/ 567 h 652"/>
                  <a:gd name="T12" fmla="*/ 29 w 567"/>
                  <a:gd name="T13" fmla="*/ 397 h 652"/>
                  <a:gd name="T14" fmla="*/ 0 w 567"/>
                  <a:gd name="T15" fmla="*/ 397 h 652"/>
                  <a:gd name="T16" fmla="*/ 0 w 567"/>
                  <a:gd name="T17" fmla="*/ 340 h 652"/>
                  <a:gd name="T18" fmla="*/ 171 w 567"/>
                  <a:gd name="T19" fmla="*/ 312 h 652"/>
                  <a:gd name="T20" fmla="*/ 256 w 567"/>
                  <a:gd name="T21" fmla="*/ 198 h 652"/>
                  <a:gd name="T22" fmla="*/ 397 w 567"/>
                  <a:gd name="T23" fmla="*/ 170 h 652"/>
                  <a:gd name="T24" fmla="*/ 426 w 567"/>
                  <a:gd name="T25" fmla="*/ 113 h 652"/>
                  <a:gd name="T26" fmla="*/ 426 w 567"/>
                  <a:gd name="T27" fmla="*/ 57 h 652"/>
                  <a:gd name="T28" fmla="*/ 511 w 567"/>
                  <a:gd name="T29" fmla="*/ 0 h 652"/>
                  <a:gd name="T30" fmla="*/ 567 w 567"/>
                  <a:gd name="T31" fmla="*/ 57 h 652"/>
                  <a:gd name="T32" fmla="*/ 539 w 567"/>
                  <a:gd name="T33" fmla="*/ 198 h 652"/>
                  <a:gd name="T34" fmla="*/ 482 w 567"/>
                  <a:gd name="T35" fmla="*/ 227 h 652"/>
                  <a:gd name="T36" fmla="*/ 482 w 567"/>
                  <a:gd name="T37" fmla="*/ 34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652">
                    <a:moveTo>
                      <a:pt x="482" y="340"/>
                    </a:moveTo>
                    <a:lnTo>
                      <a:pt x="454" y="425"/>
                    </a:lnTo>
                    <a:lnTo>
                      <a:pt x="341" y="482"/>
                    </a:lnTo>
                    <a:lnTo>
                      <a:pt x="227" y="652"/>
                    </a:lnTo>
                    <a:lnTo>
                      <a:pt x="199" y="595"/>
                    </a:lnTo>
                    <a:lnTo>
                      <a:pt x="57" y="567"/>
                    </a:lnTo>
                    <a:lnTo>
                      <a:pt x="29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171" y="312"/>
                    </a:lnTo>
                    <a:lnTo>
                      <a:pt x="256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426" y="57"/>
                    </a:lnTo>
                    <a:lnTo>
                      <a:pt x="511" y="0"/>
                    </a:lnTo>
                    <a:lnTo>
                      <a:pt x="567" y="57"/>
                    </a:lnTo>
                    <a:lnTo>
                      <a:pt x="539" y="198"/>
                    </a:lnTo>
                    <a:lnTo>
                      <a:pt x="482" y="227"/>
                    </a:lnTo>
                    <a:lnTo>
                      <a:pt x="482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58" name="Group 185"/>
          <p:cNvGrpSpPr>
            <a:grpSpLocks/>
          </p:cNvGrpSpPr>
          <p:nvPr/>
        </p:nvGrpSpPr>
        <p:grpSpPr bwMode="auto">
          <a:xfrm>
            <a:off x="5545303" y="3923037"/>
            <a:ext cx="2790825" cy="3870325"/>
            <a:chOff x="3493" y="2457"/>
            <a:chExt cx="1758" cy="2438"/>
          </a:xfrm>
        </p:grpSpPr>
        <p:sp>
          <p:nvSpPr>
            <p:cNvPr id="198" name="Freeform 156"/>
            <p:cNvSpPr>
              <a:spLocks/>
            </p:cNvSpPr>
            <p:nvPr/>
          </p:nvSpPr>
          <p:spPr bwMode="auto">
            <a:xfrm>
              <a:off x="3493" y="2457"/>
              <a:ext cx="1163" cy="1786"/>
            </a:xfrm>
            <a:custGeom>
              <a:avLst/>
              <a:gdLst>
                <a:gd name="T0" fmla="*/ 454 w 1163"/>
                <a:gd name="T1" fmla="*/ 1786 h 1786"/>
                <a:gd name="T2" fmla="*/ 426 w 1163"/>
                <a:gd name="T3" fmla="*/ 1701 h 1786"/>
                <a:gd name="T4" fmla="*/ 454 w 1163"/>
                <a:gd name="T5" fmla="*/ 1673 h 1786"/>
                <a:gd name="T6" fmla="*/ 426 w 1163"/>
                <a:gd name="T7" fmla="*/ 1616 h 1786"/>
                <a:gd name="T8" fmla="*/ 341 w 1163"/>
                <a:gd name="T9" fmla="*/ 1588 h 1786"/>
                <a:gd name="T10" fmla="*/ 256 w 1163"/>
                <a:gd name="T11" fmla="*/ 1616 h 1786"/>
                <a:gd name="T12" fmla="*/ 227 w 1163"/>
                <a:gd name="T13" fmla="*/ 1559 h 1786"/>
                <a:gd name="T14" fmla="*/ 284 w 1163"/>
                <a:gd name="T15" fmla="*/ 1474 h 1786"/>
                <a:gd name="T16" fmla="*/ 199 w 1163"/>
                <a:gd name="T17" fmla="*/ 1389 h 1786"/>
                <a:gd name="T18" fmla="*/ 284 w 1163"/>
                <a:gd name="T19" fmla="*/ 1332 h 1786"/>
                <a:gd name="T20" fmla="*/ 227 w 1163"/>
                <a:gd name="T21" fmla="*/ 1247 h 1786"/>
                <a:gd name="T22" fmla="*/ 114 w 1163"/>
                <a:gd name="T23" fmla="*/ 1134 h 1786"/>
                <a:gd name="T24" fmla="*/ 0 w 1163"/>
                <a:gd name="T25" fmla="*/ 1106 h 1786"/>
                <a:gd name="T26" fmla="*/ 0 w 1163"/>
                <a:gd name="T27" fmla="*/ 1021 h 1786"/>
                <a:gd name="T28" fmla="*/ 57 w 1163"/>
                <a:gd name="T29" fmla="*/ 907 h 1786"/>
                <a:gd name="T30" fmla="*/ 142 w 1163"/>
                <a:gd name="T31" fmla="*/ 936 h 1786"/>
                <a:gd name="T32" fmla="*/ 199 w 1163"/>
                <a:gd name="T33" fmla="*/ 765 h 1786"/>
                <a:gd name="T34" fmla="*/ 256 w 1163"/>
                <a:gd name="T35" fmla="*/ 737 h 1786"/>
                <a:gd name="T36" fmla="*/ 341 w 1163"/>
                <a:gd name="T37" fmla="*/ 794 h 1786"/>
                <a:gd name="T38" fmla="*/ 341 w 1163"/>
                <a:gd name="T39" fmla="*/ 624 h 1786"/>
                <a:gd name="T40" fmla="*/ 454 w 1163"/>
                <a:gd name="T41" fmla="*/ 595 h 1786"/>
                <a:gd name="T42" fmla="*/ 482 w 1163"/>
                <a:gd name="T43" fmla="*/ 539 h 1786"/>
                <a:gd name="T44" fmla="*/ 454 w 1163"/>
                <a:gd name="T45" fmla="*/ 482 h 1786"/>
                <a:gd name="T46" fmla="*/ 482 w 1163"/>
                <a:gd name="T47" fmla="*/ 340 h 1786"/>
                <a:gd name="T48" fmla="*/ 624 w 1163"/>
                <a:gd name="T49" fmla="*/ 227 h 1786"/>
                <a:gd name="T50" fmla="*/ 539 w 1163"/>
                <a:gd name="T51" fmla="*/ 198 h 1786"/>
                <a:gd name="T52" fmla="*/ 482 w 1163"/>
                <a:gd name="T53" fmla="*/ 142 h 1786"/>
                <a:gd name="T54" fmla="*/ 511 w 1163"/>
                <a:gd name="T55" fmla="*/ 85 h 1786"/>
                <a:gd name="T56" fmla="*/ 511 w 1163"/>
                <a:gd name="T57" fmla="*/ 28 h 1786"/>
                <a:gd name="T58" fmla="*/ 539 w 1163"/>
                <a:gd name="T59" fmla="*/ 28 h 1786"/>
                <a:gd name="T60" fmla="*/ 596 w 1163"/>
                <a:gd name="T61" fmla="*/ 85 h 1786"/>
                <a:gd name="T62" fmla="*/ 652 w 1163"/>
                <a:gd name="T63" fmla="*/ 0 h 1786"/>
                <a:gd name="T64" fmla="*/ 766 w 1163"/>
                <a:gd name="T65" fmla="*/ 28 h 1786"/>
                <a:gd name="T66" fmla="*/ 766 w 1163"/>
                <a:gd name="T67" fmla="*/ 113 h 1786"/>
                <a:gd name="T68" fmla="*/ 681 w 1163"/>
                <a:gd name="T69" fmla="*/ 198 h 1786"/>
                <a:gd name="T70" fmla="*/ 709 w 1163"/>
                <a:gd name="T71" fmla="*/ 255 h 1786"/>
                <a:gd name="T72" fmla="*/ 794 w 1163"/>
                <a:gd name="T73" fmla="*/ 198 h 1786"/>
                <a:gd name="T74" fmla="*/ 908 w 1163"/>
                <a:gd name="T75" fmla="*/ 340 h 1786"/>
                <a:gd name="T76" fmla="*/ 879 w 1163"/>
                <a:gd name="T77" fmla="*/ 397 h 1786"/>
                <a:gd name="T78" fmla="*/ 964 w 1163"/>
                <a:gd name="T79" fmla="*/ 425 h 1786"/>
                <a:gd name="T80" fmla="*/ 993 w 1163"/>
                <a:gd name="T81" fmla="*/ 397 h 1786"/>
                <a:gd name="T82" fmla="*/ 1021 w 1163"/>
                <a:gd name="T83" fmla="*/ 539 h 1786"/>
                <a:gd name="T84" fmla="*/ 1078 w 1163"/>
                <a:gd name="T85" fmla="*/ 567 h 1786"/>
                <a:gd name="T86" fmla="*/ 1134 w 1163"/>
                <a:gd name="T87" fmla="*/ 510 h 1786"/>
                <a:gd name="T88" fmla="*/ 1163 w 1163"/>
                <a:gd name="T89" fmla="*/ 539 h 1786"/>
                <a:gd name="T90" fmla="*/ 1134 w 1163"/>
                <a:gd name="T91" fmla="*/ 624 h 1786"/>
                <a:gd name="T92" fmla="*/ 1134 w 1163"/>
                <a:gd name="T93" fmla="*/ 737 h 1786"/>
                <a:gd name="T94" fmla="*/ 1021 w 1163"/>
                <a:gd name="T95" fmla="*/ 879 h 1786"/>
                <a:gd name="T96" fmla="*/ 1078 w 1163"/>
                <a:gd name="T97" fmla="*/ 907 h 1786"/>
                <a:gd name="T98" fmla="*/ 1078 w 1163"/>
                <a:gd name="T99" fmla="*/ 992 h 1786"/>
                <a:gd name="T100" fmla="*/ 1134 w 1163"/>
                <a:gd name="T101" fmla="*/ 1021 h 1786"/>
                <a:gd name="T102" fmla="*/ 1078 w 1163"/>
                <a:gd name="T103" fmla="*/ 1106 h 1786"/>
                <a:gd name="T104" fmla="*/ 1163 w 1163"/>
                <a:gd name="T105" fmla="*/ 1276 h 1786"/>
                <a:gd name="T106" fmla="*/ 1021 w 1163"/>
                <a:gd name="T107" fmla="*/ 1389 h 1786"/>
                <a:gd name="T108" fmla="*/ 936 w 1163"/>
                <a:gd name="T109" fmla="*/ 1389 h 1786"/>
                <a:gd name="T110" fmla="*/ 879 w 1163"/>
                <a:gd name="T111" fmla="*/ 1503 h 1786"/>
                <a:gd name="T112" fmla="*/ 851 w 1163"/>
                <a:gd name="T113" fmla="*/ 1673 h 1786"/>
                <a:gd name="T114" fmla="*/ 908 w 1163"/>
                <a:gd name="T115" fmla="*/ 1758 h 1786"/>
                <a:gd name="T116" fmla="*/ 737 w 1163"/>
                <a:gd name="T117" fmla="*/ 1786 h 1786"/>
                <a:gd name="T118" fmla="*/ 652 w 1163"/>
                <a:gd name="T119" fmla="*/ 1729 h 1786"/>
                <a:gd name="T120" fmla="*/ 567 w 1163"/>
                <a:gd name="T121" fmla="*/ 1729 h 1786"/>
                <a:gd name="T122" fmla="*/ 511 w 1163"/>
                <a:gd name="T123" fmla="*/ 1786 h 1786"/>
                <a:gd name="T124" fmla="*/ 454 w 1163"/>
                <a:gd name="T125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3" h="1786">
                  <a:moveTo>
                    <a:pt x="454" y="1786"/>
                  </a:moveTo>
                  <a:lnTo>
                    <a:pt x="426" y="1701"/>
                  </a:lnTo>
                  <a:lnTo>
                    <a:pt x="454" y="1673"/>
                  </a:lnTo>
                  <a:lnTo>
                    <a:pt x="426" y="1616"/>
                  </a:lnTo>
                  <a:lnTo>
                    <a:pt x="341" y="1588"/>
                  </a:lnTo>
                  <a:lnTo>
                    <a:pt x="256" y="1616"/>
                  </a:lnTo>
                  <a:lnTo>
                    <a:pt x="227" y="1559"/>
                  </a:lnTo>
                  <a:lnTo>
                    <a:pt x="284" y="1474"/>
                  </a:lnTo>
                  <a:lnTo>
                    <a:pt x="199" y="1389"/>
                  </a:lnTo>
                  <a:lnTo>
                    <a:pt x="284" y="1332"/>
                  </a:lnTo>
                  <a:lnTo>
                    <a:pt x="227" y="1247"/>
                  </a:lnTo>
                  <a:lnTo>
                    <a:pt x="114" y="1134"/>
                  </a:lnTo>
                  <a:lnTo>
                    <a:pt x="0" y="1106"/>
                  </a:lnTo>
                  <a:lnTo>
                    <a:pt x="0" y="1021"/>
                  </a:lnTo>
                  <a:lnTo>
                    <a:pt x="57" y="907"/>
                  </a:lnTo>
                  <a:lnTo>
                    <a:pt x="142" y="936"/>
                  </a:lnTo>
                  <a:lnTo>
                    <a:pt x="199" y="765"/>
                  </a:lnTo>
                  <a:lnTo>
                    <a:pt x="256" y="737"/>
                  </a:lnTo>
                  <a:lnTo>
                    <a:pt x="341" y="794"/>
                  </a:lnTo>
                  <a:lnTo>
                    <a:pt x="341" y="624"/>
                  </a:lnTo>
                  <a:lnTo>
                    <a:pt x="454" y="595"/>
                  </a:lnTo>
                  <a:lnTo>
                    <a:pt x="482" y="539"/>
                  </a:lnTo>
                  <a:lnTo>
                    <a:pt x="454" y="482"/>
                  </a:lnTo>
                  <a:lnTo>
                    <a:pt x="482" y="340"/>
                  </a:lnTo>
                  <a:lnTo>
                    <a:pt x="624" y="227"/>
                  </a:lnTo>
                  <a:lnTo>
                    <a:pt x="539" y="198"/>
                  </a:lnTo>
                  <a:lnTo>
                    <a:pt x="482" y="142"/>
                  </a:lnTo>
                  <a:lnTo>
                    <a:pt x="511" y="85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96" y="85"/>
                  </a:lnTo>
                  <a:lnTo>
                    <a:pt x="652" y="0"/>
                  </a:lnTo>
                  <a:lnTo>
                    <a:pt x="766" y="28"/>
                  </a:lnTo>
                  <a:lnTo>
                    <a:pt x="766" y="113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794" y="198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21" y="539"/>
                  </a:lnTo>
                  <a:lnTo>
                    <a:pt x="1078" y="567"/>
                  </a:lnTo>
                  <a:lnTo>
                    <a:pt x="1134" y="510"/>
                  </a:lnTo>
                  <a:lnTo>
                    <a:pt x="1163" y="539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021" y="879"/>
                  </a:lnTo>
                  <a:lnTo>
                    <a:pt x="1078" y="907"/>
                  </a:lnTo>
                  <a:lnTo>
                    <a:pt x="1078" y="992"/>
                  </a:lnTo>
                  <a:lnTo>
                    <a:pt x="1134" y="1021"/>
                  </a:lnTo>
                  <a:lnTo>
                    <a:pt x="1078" y="1106"/>
                  </a:lnTo>
                  <a:lnTo>
                    <a:pt x="1163" y="1276"/>
                  </a:lnTo>
                  <a:lnTo>
                    <a:pt x="1021" y="1389"/>
                  </a:lnTo>
                  <a:lnTo>
                    <a:pt x="936" y="1389"/>
                  </a:lnTo>
                  <a:lnTo>
                    <a:pt x="879" y="1503"/>
                  </a:lnTo>
                  <a:lnTo>
                    <a:pt x="851" y="1673"/>
                  </a:lnTo>
                  <a:lnTo>
                    <a:pt x="908" y="1758"/>
                  </a:lnTo>
                  <a:lnTo>
                    <a:pt x="737" y="1786"/>
                  </a:lnTo>
                  <a:lnTo>
                    <a:pt x="652" y="1729"/>
                  </a:lnTo>
                  <a:lnTo>
                    <a:pt x="567" y="1729"/>
                  </a:lnTo>
                  <a:lnTo>
                    <a:pt x="511" y="1786"/>
                  </a:lnTo>
                  <a:lnTo>
                    <a:pt x="454" y="178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9" name="Freeform 157"/>
            <p:cNvSpPr>
              <a:spLocks/>
            </p:cNvSpPr>
            <p:nvPr/>
          </p:nvSpPr>
          <p:spPr bwMode="auto">
            <a:xfrm>
              <a:off x="3834" y="4186"/>
              <a:ext cx="708" cy="709"/>
            </a:xfrm>
            <a:custGeom>
              <a:avLst/>
              <a:gdLst>
                <a:gd name="T0" fmla="*/ 708 w 708"/>
                <a:gd name="T1" fmla="*/ 227 h 709"/>
                <a:gd name="T2" fmla="*/ 567 w 708"/>
                <a:gd name="T3" fmla="*/ 29 h 709"/>
                <a:gd name="T4" fmla="*/ 396 w 708"/>
                <a:gd name="T5" fmla="*/ 57 h 709"/>
                <a:gd name="T6" fmla="*/ 311 w 708"/>
                <a:gd name="T7" fmla="*/ 0 h 709"/>
                <a:gd name="T8" fmla="*/ 226 w 708"/>
                <a:gd name="T9" fmla="*/ 0 h 709"/>
                <a:gd name="T10" fmla="*/ 170 w 708"/>
                <a:gd name="T11" fmla="*/ 57 h 709"/>
                <a:gd name="T12" fmla="*/ 113 w 708"/>
                <a:gd name="T13" fmla="*/ 57 h 709"/>
                <a:gd name="T14" fmla="*/ 85 w 708"/>
                <a:gd name="T15" fmla="*/ 142 h 709"/>
                <a:gd name="T16" fmla="*/ 85 w 708"/>
                <a:gd name="T17" fmla="*/ 227 h 709"/>
                <a:gd name="T18" fmla="*/ 113 w 708"/>
                <a:gd name="T19" fmla="*/ 284 h 709"/>
                <a:gd name="T20" fmla="*/ 113 w 708"/>
                <a:gd name="T21" fmla="*/ 369 h 709"/>
                <a:gd name="T22" fmla="*/ 85 w 708"/>
                <a:gd name="T23" fmla="*/ 426 h 709"/>
                <a:gd name="T24" fmla="*/ 28 w 708"/>
                <a:gd name="T25" fmla="*/ 454 h 709"/>
                <a:gd name="T26" fmla="*/ 0 w 708"/>
                <a:gd name="T27" fmla="*/ 539 h 709"/>
                <a:gd name="T28" fmla="*/ 56 w 708"/>
                <a:gd name="T29" fmla="*/ 596 h 709"/>
                <a:gd name="T30" fmla="*/ 56 w 708"/>
                <a:gd name="T31" fmla="*/ 624 h 709"/>
                <a:gd name="T32" fmla="*/ 141 w 708"/>
                <a:gd name="T33" fmla="*/ 652 h 709"/>
                <a:gd name="T34" fmla="*/ 141 w 708"/>
                <a:gd name="T35" fmla="*/ 681 h 709"/>
                <a:gd name="T36" fmla="*/ 226 w 708"/>
                <a:gd name="T37" fmla="*/ 709 h 709"/>
                <a:gd name="T38" fmla="*/ 311 w 708"/>
                <a:gd name="T39" fmla="*/ 681 h 709"/>
                <a:gd name="T40" fmla="*/ 311 w 708"/>
                <a:gd name="T41" fmla="*/ 596 h 709"/>
                <a:gd name="T42" fmla="*/ 368 w 708"/>
                <a:gd name="T43" fmla="*/ 567 h 709"/>
                <a:gd name="T44" fmla="*/ 396 w 708"/>
                <a:gd name="T45" fmla="*/ 596 h 709"/>
                <a:gd name="T46" fmla="*/ 481 w 708"/>
                <a:gd name="T47" fmla="*/ 567 h 709"/>
                <a:gd name="T48" fmla="*/ 481 w 708"/>
                <a:gd name="T49" fmla="*/ 511 h 709"/>
                <a:gd name="T50" fmla="*/ 538 w 708"/>
                <a:gd name="T51" fmla="*/ 397 h 709"/>
                <a:gd name="T52" fmla="*/ 481 w 708"/>
                <a:gd name="T53" fmla="*/ 284 h 709"/>
                <a:gd name="T54" fmla="*/ 595 w 708"/>
                <a:gd name="T55" fmla="*/ 284 h 709"/>
                <a:gd name="T56" fmla="*/ 708 w 708"/>
                <a:gd name="T57" fmla="*/ 255 h 709"/>
                <a:gd name="T58" fmla="*/ 708 w 708"/>
                <a:gd name="T59" fmla="*/ 22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8" h="709">
                  <a:moveTo>
                    <a:pt x="708" y="227"/>
                  </a:moveTo>
                  <a:lnTo>
                    <a:pt x="567" y="29"/>
                  </a:lnTo>
                  <a:lnTo>
                    <a:pt x="396" y="57"/>
                  </a:lnTo>
                  <a:lnTo>
                    <a:pt x="311" y="0"/>
                  </a:lnTo>
                  <a:lnTo>
                    <a:pt x="226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85" y="426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96"/>
                  </a:lnTo>
                  <a:lnTo>
                    <a:pt x="56" y="624"/>
                  </a:lnTo>
                  <a:lnTo>
                    <a:pt x="141" y="652"/>
                  </a:lnTo>
                  <a:lnTo>
                    <a:pt x="141" y="681"/>
                  </a:lnTo>
                  <a:lnTo>
                    <a:pt x="226" y="709"/>
                  </a:lnTo>
                  <a:lnTo>
                    <a:pt x="311" y="681"/>
                  </a:lnTo>
                  <a:lnTo>
                    <a:pt x="311" y="596"/>
                  </a:lnTo>
                  <a:lnTo>
                    <a:pt x="368" y="567"/>
                  </a:lnTo>
                  <a:lnTo>
                    <a:pt x="396" y="596"/>
                  </a:lnTo>
                  <a:lnTo>
                    <a:pt x="481" y="567"/>
                  </a:lnTo>
                  <a:lnTo>
                    <a:pt x="481" y="511"/>
                  </a:lnTo>
                  <a:lnTo>
                    <a:pt x="538" y="397"/>
                  </a:lnTo>
                  <a:lnTo>
                    <a:pt x="481" y="284"/>
                  </a:lnTo>
                  <a:lnTo>
                    <a:pt x="595" y="284"/>
                  </a:lnTo>
                  <a:lnTo>
                    <a:pt x="708" y="255"/>
                  </a:lnTo>
                  <a:lnTo>
                    <a:pt x="708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0" name="Freeform 158"/>
            <p:cNvSpPr>
              <a:spLocks/>
            </p:cNvSpPr>
            <p:nvPr/>
          </p:nvSpPr>
          <p:spPr bwMode="auto">
            <a:xfrm>
              <a:off x="4344" y="3846"/>
              <a:ext cx="340" cy="595"/>
            </a:xfrm>
            <a:custGeom>
              <a:avLst/>
              <a:gdLst>
                <a:gd name="T0" fmla="*/ 198 w 340"/>
                <a:gd name="T1" fmla="*/ 595 h 595"/>
                <a:gd name="T2" fmla="*/ 198 w 340"/>
                <a:gd name="T3" fmla="*/ 567 h 595"/>
                <a:gd name="T4" fmla="*/ 57 w 340"/>
                <a:gd name="T5" fmla="*/ 369 h 595"/>
                <a:gd name="T6" fmla="*/ 0 w 340"/>
                <a:gd name="T7" fmla="*/ 284 h 595"/>
                <a:gd name="T8" fmla="*/ 28 w 340"/>
                <a:gd name="T9" fmla="*/ 114 h 595"/>
                <a:gd name="T10" fmla="*/ 85 w 340"/>
                <a:gd name="T11" fmla="*/ 0 h 595"/>
                <a:gd name="T12" fmla="*/ 170 w 340"/>
                <a:gd name="T13" fmla="*/ 0 h 595"/>
                <a:gd name="T14" fmla="*/ 227 w 340"/>
                <a:gd name="T15" fmla="*/ 85 h 595"/>
                <a:gd name="T16" fmla="*/ 283 w 340"/>
                <a:gd name="T17" fmla="*/ 114 h 595"/>
                <a:gd name="T18" fmla="*/ 340 w 340"/>
                <a:gd name="T19" fmla="*/ 170 h 595"/>
                <a:gd name="T20" fmla="*/ 283 w 340"/>
                <a:gd name="T21" fmla="*/ 397 h 595"/>
                <a:gd name="T22" fmla="*/ 312 w 340"/>
                <a:gd name="T23" fmla="*/ 539 h 595"/>
                <a:gd name="T24" fmla="*/ 198 w 340"/>
                <a:gd name="T2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95">
                  <a:moveTo>
                    <a:pt x="198" y="595"/>
                  </a:moveTo>
                  <a:lnTo>
                    <a:pt x="198" y="56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28" y="114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227" y="85"/>
                  </a:lnTo>
                  <a:lnTo>
                    <a:pt x="283" y="114"/>
                  </a:lnTo>
                  <a:lnTo>
                    <a:pt x="340" y="170"/>
                  </a:lnTo>
                  <a:lnTo>
                    <a:pt x="283" y="397"/>
                  </a:lnTo>
                  <a:lnTo>
                    <a:pt x="312" y="539"/>
                  </a:lnTo>
                  <a:lnTo>
                    <a:pt x="198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1" name="Freeform 163"/>
            <p:cNvSpPr>
              <a:spLocks/>
            </p:cNvSpPr>
            <p:nvPr/>
          </p:nvSpPr>
          <p:spPr bwMode="auto">
            <a:xfrm>
              <a:off x="4429" y="4441"/>
              <a:ext cx="453" cy="227"/>
            </a:xfrm>
            <a:custGeom>
              <a:avLst/>
              <a:gdLst>
                <a:gd name="T0" fmla="*/ 453 w 453"/>
                <a:gd name="T1" fmla="*/ 29 h 227"/>
                <a:gd name="T2" fmla="*/ 425 w 453"/>
                <a:gd name="T3" fmla="*/ 57 h 227"/>
                <a:gd name="T4" fmla="*/ 397 w 453"/>
                <a:gd name="T5" fmla="*/ 114 h 227"/>
                <a:gd name="T6" fmla="*/ 198 w 453"/>
                <a:gd name="T7" fmla="*/ 114 h 227"/>
                <a:gd name="T8" fmla="*/ 170 w 453"/>
                <a:gd name="T9" fmla="*/ 199 h 227"/>
                <a:gd name="T10" fmla="*/ 113 w 453"/>
                <a:gd name="T11" fmla="*/ 227 h 227"/>
                <a:gd name="T12" fmla="*/ 0 w 453"/>
                <a:gd name="T13" fmla="*/ 142 h 227"/>
                <a:gd name="T14" fmla="*/ 142 w 453"/>
                <a:gd name="T15" fmla="*/ 0 h 227"/>
                <a:gd name="T16" fmla="*/ 283 w 453"/>
                <a:gd name="T17" fmla="*/ 29 h 227"/>
                <a:gd name="T18" fmla="*/ 397 w 453"/>
                <a:gd name="T19" fmla="*/ 0 h 227"/>
                <a:gd name="T20" fmla="*/ 453 w 453"/>
                <a:gd name="T21" fmla="*/ 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27">
                  <a:moveTo>
                    <a:pt x="453" y="29"/>
                  </a:moveTo>
                  <a:lnTo>
                    <a:pt x="425" y="57"/>
                  </a:lnTo>
                  <a:lnTo>
                    <a:pt x="397" y="114"/>
                  </a:lnTo>
                  <a:lnTo>
                    <a:pt x="198" y="114"/>
                  </a:lnTo>
                  <a:lnTo>
                    <a:pt x="170" y="199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142" y="0"/>
                  </a:lnTo>
                  <a:lnTo>
                    <a:pt x="283" y="29"/>
                  </a:lnTo>
                  <a:lnTo>
                    <a:pt x="397" y="0"/>
                  </a:lnTo>
                  <a:lnTo>
                    <a:pt x="453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2" name="Freeform 169"/>
            <p:cNvSpPr>
              <a:spLocks/>
            </p:cNvSpPr>
            <p:nvPr/>
          </p:nvSpPr>
          <p:spPr bwMode="auto">
            <a:xfrm>
              <a:off x="4514" y="3364"/>
              <a:ext cx="737" cy="1191"/>
            </a:xfrm>
            <a:custGeom>
              <a:avLst/>
              <a:gdLst>
                <a:gd name="T0" fmla="*/ 142 w 737"/>
                <a:gd name="T1" fmla="*/ 1021 h 1191"/>
                <a:gd name="T2" fmla="*/ 113 w 737"/>
                <a:gd name="T3" fmla="*/ 879 h 1191"/>
                <a:gd name="T4" fmla="*/ 170 w 737"/>
                <a:gd name="T5" fmla="*/ 652 h 1191"/>
                <a:gd name="T6" fmla="*/ 113 w 737"/>
                <a:gd name="T7" fmla="*/ 596 h 1191"/>
                <a:gd name="T8" fmla="*/ 57 w 737"/>
                <a:gd name="T9" fmla="*/ 567 h 1191"/>
                <a:gd name="T10" fmla="*/ 0 w 737"/>
                <a:gd name="T11" fmla="*/ 482 h 1191"/>
                <a:gd name="T12" fmla="*/ 142 w 737"/>
                <a:gd name="T13" fmla="*/ 369 h 1191"/>
                <a:gd name="T14" fmla="*/ 255 w 737"/>
                <a:gd name="T15" fmla="*/ 340 h 1191"/>
                <a:gd name="T16" fmla="*/ 368 w 737"/>
                <a:gd name="T17" fmla="*/ 255 h 1191"/>
                <a:gd name="T18" fmla="*/ 397 w 737"/>
                <a:gd name="T19" fmla="*/ 170 h 1191"/>
                <a:gd name="T20" fmla="*/ 454 w 737"/>
                <a:gd name="T21" fmla="*/ 142 h 1191"/>
                <a:gd name="T22" fmla="*/ 482 w 737"/>
                <a:gd name="T23" fmla="*/ 29 h 1191"/>
                <a:gd name="T24" fmla="*/ 567 w 737"/>
                <a:gd name="T25" fmla="*/ 0 h 1191"/>
                <a:gd name="T26" fmla="*/ 624 w 737"/>
                <a:gd name="T27" fmla="*/ 57 h 1191"/>
                <a:gd name="T28" fmla="*/ 595 w 737"/>
                <a:gd name="T29" fmla="*/ 142 h 1191"/>
                <a:gd name="T30" fmla="*/ 737 w 737"/>
                <a:gd name="T31" fmla="*/ 170 h 1191"/>
                <a:gd name="T32" fmla="*/ 737 w 737"/>
                <a:gd name="T33" fmla="*/ 255 h 1191"/>
                <a:gd name="T34" fmla="*/ 652 w 737"/>
                <a:gd name="T35" fmla="*/ 255 h 1191"/>
                <a:gd name="T36" fmla="*/ 652 w 737"/>
                <a:gd name="T37" fmla="*/ 369 h 1191"/>
                <a:gd name="T38" fmla="*/ 567 w 737"/>
                <a:gd name="T39" fmla="*/ 454 h 1191"/>
                <a:gd name="T40" fmla="*/ 567 w 737"/>
                <a:gd name="T41" fmla="*/ 510 h 1191"/>
                <a:gd name="T42" fmla="*/ 539 w 737"/>
                <a:gd name="T43" fmla="*/ 624 h 1191"/>
                <a:gd name="T44" fmla="*/ 454 w 737"/>
                <a:gd name="T45" fmla="*/ 681 h 1191"/>
                <a:gd name="T46" fmla="*/ 425 w 737"/>
                <a:gd name="T47" fmla="*/ 766 h 1191"/>
                <a:gd name="T48" fmla="*/ 510 w 737"/>
                <a:gd name="T49" fmla="*/ 794 h 1191"/>
                <a:gd name="T50" fmla="*/ 539 w 737"/>
                <a:gd name="T51" fmla="*/ 879 h 1191"/>
                <a:gd name="T52" fmla="*/ 567 w 737"/>
                <a:gd name="T53" fmla="*/ 879 h 1191"/>
                <a:gd name="T54" fmla="*/ 680 w 737"/>
                <a:gd name="T55" fmla="*/ 822 h 1191"/>
                <a:gd name="T56" fmla="*/ 709 w 737"/>
                <a:gd name="T57" fmla="*/ 907 h 1191"/>
                <a:gd name="T58" fmla="*/ 680 w 737"/>
                <a:gd name="T59" fmla="*/ 992 h 1191"/>
                <a:gd name="T60" fmla="*/ 709 w 737"/>
                <a:gd name="T61" fmla="*/ 1049 h 1191"/>
                <a:gd name="T62" fmla="*/ 709 w 737"/>
                <a:gd name="T63" fmla="*/ 1134 h 1191"/>
                <a:gd name="T64" fmla="*/ 595 w 737"/>
                <a:gd name="T65" fmla="*/ 1191 h 1191"/>
                <a:gd name="T66" fmla="*/ 539 w 737"/>
                <a:gd name="T67" fmla="*/ 1163 h 1191"/>
                <a:gd name="T68" fmla="*/ 482 w 737"/>
                <a:gd name="T69" fmla="*/ 1163 h 1191"/>
                <a:gd name="T70" fmla="*/ 425 w 737"/>
                <a:gd name="T71" fmla="*/ 1134 h 1191"/>
                <a:gd name="T72" fmla="*/ 425 w 737"/>
                <a:gd name="T73" fmla="*/ 1106 h 1191"/>
                <a:gd name="T74" fmla="*/ 397 w 737"/>
                <a:gd name="T75" fmla="*/ 1106 h 1191"/>
                <a:gd name="T76" fmla="*/ 340 w 737"/>
                <a:gd name="T77" fmla="*/ 936 h 1191"/>
                <a:gd name="T78" fmla="*/ 312 w 737"/>
                <a:gd name="T79" fmla="*/ 1049 h 1191"/>
                <a:gd name="T80" fmla="*/ 170 w 737"/>
                <a:gd name="T81" fmla="*/ 992 h 1191"/>
                <a:gd name="T82" fmla="*/ 142 w 737"/>
                <a:gd name="T83" fmla="*/ 102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1191">
                  <a:moveTo>
                    <a:pt x="142" y="1021"/>
                  </a:moveTo>
                  <a:lnTo>
                    <a:pt x="113" y="879"/>
                  </a:lnTo>
                  <a:lnTo>
                    <a:pt x="170" y="652"/>
                  </a:lnTo>
                  <a:lnTo>
                    <a:pt x="113" y="596"/>
                  </a:lnTo>
                  <a:lnTo>
                    <a:pt x="57" y="567"/>
                  </a:lnTo>
                  <a:lnTo>
                    <a:pt x="0" y="482"/>
                  </a:lnTo>
                  <a:lnTo>
                    <a:pt x="142" y="369"/>
                  </a:lnTo>
                  <a:lnTo>
                    <a:pt x="255" y="340"/>
                  </a:lnTo>
                  <a:lnTo>
                    <a:pt x="368" y="255"/>
                  </a:lnTo>
                  <a:lnTo>
                    <a:pt x="397" y="170"/>
                  </a:lnTo>
                  <a:lnTo>
                    <a:pt x="454" y="142"/>
                  </a:lnTo>
                  <a:lnTo>
                    <a:pt x="482" y="29"/>
                  </a:lnTo>
                  <a:lnTo>
                    <a:pt x="567" y="0"/>
                  </a:lnTo>
                  <a:lnTo>
                    <a:pt x="624" y="57"/>
                  </a:lnTo>
                  <a:lnTo>
                    <a:pt x="595" y="142"/>
                  </a:lnTo>
                  <a:lnTo>
                    <a:pt x="737" y="170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652" y="369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39" y="624"/>
                  </a:lnTo>
                  <a:lnTo>
                    <a:pt x="454" y="681"/>
                  </a:lnTo>
                  <a:lnTo>
                    <a:pt x="425" y="766"/>
                  </a:lnTo>
                  <a:lnTo>
                    <a:pt x="510" y="794"/>
                  </a:lnTo>
                  <a:lnTo>
                    <a:pt x="539" y="879"/>
                  </a:lnTo>
                  <a:lnTo>
                    <a:pt x="567" y="879"/>
                  </a:lnTo>
                  <a:lnTo>
                    <a:pt x="680" y="822"/>
                  </a:lnTo>
                  <a:lnTo>
                    <a:pt x="709" y="907"/>
                  </a:lnTo>
                  <a:lnTo>
                    <a:pt x="680" y="992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595" y="1191"/>
                  </a:lnTo>
                  <a:lnTo>
                    <a:pt x="539" y="1163"/>
                  </a:lnTo>
                  <a:lnTo>
                    <a:pt x="482" y="1163"/>
                  </a:lnTo>
                  <a:lnTo>
                    <a:pt x="425" y="1134"/>
                  </a:lnTo>
                  <a:lnTo>
                    <a:pt x="425" y="1106"/>
                  </a:lnTo>
                  <a:lnTo>
                    <a:pt x="397" y="1106"/>
                  </a:lnTo>
                  <a:lnTo>
                    <a:pt x="340" y="936"/>
                  </a:lnTo>
                  <a:lnTo>
                    <a:pt x="312" y="1049"/>
                  </a:lnTo>
                  <a:lnTo>
                    <a:pt x="170" y="992"/>
                  </a:lnTo>
                  <a:lnTo>
                    <a:pt x="142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9" name="Group 186"/>
          <p:cNvGrpSpPr>
            <a:grpSpLocks/>
          </p:cNvGrpSpPr>
          <p:nvPr/>
        </p:nvGrpSpPr>
        <p:grpSpPr bwMode="auto">
          <a:xfrm>
            <a:off x="1990890" y="187649"/>
            <a:ext cx="8550275" cy="9271000"/>
            <a:chOff x="1254" y="104"/>
            <a:chExt cx="5386" cy="5840"/>
          </a:xfrm>
        </p:grpSpPr>
        <p:sp>
          <p:nvSpPr>
            <p:cNvPr id="160" name="Freeform 133"/>
            <p:cNvSpPr>
              <a:spLocks/>
            </p:cNvSpPr>
            <p:nvPr/>
          </p:nvSpPr>
          <p:spPr bwMode="auto">
            <a:xfrm>
              <a:off x="3010" y="2427"/>
              <a:ext cx="1106" cy="1190"/>
            </a:xfrm>
            <a:custGeom>
              <a:avLst/>
              <a:gdLst>
                <a:gd name="T0" fmla="*/ 369 w 1106"/>
                <a:gd name="T1" fmla="*/ 0 h 1190"/>
                <a:gd name="T2" fmla="*/ 511 w 1106"/>
                <a:gd name="T3" fmla="*/ 56 h 1190"/>
                <a:gd name="T4" fmla="*/ 539 w 1106"/>
                <a:gd name="T5" fmla="*/ 0 h 1190"/>
                <a:gd name="T6" fmla="*/ 596 w 1106"/>
                <a:gd name="T7" fmla="*/ 85 h 1190"/>
                <a:gd name="T8" fmla="*/ 681 w 1106"/>
                <a:gd name="T9" fmla="*/ 113 h 1190"/>
                <a:gd name="T10" fmla="*/ 766 w 1106"/>
                <a:gd name="T11" fmla="*/ 56 h 1190"/>
                <a:gd name="T12" fmla="*/ 879 w 1106"/>
                <a:gd name="T13" fmla="*/ 0 h 1190"/>
                <a:gd name="T14" fmla="*/ 993 w 1106"/>
                <a:gd name="T15" fmla="*/ 113 h 1190"/>
                <a:gd name="T16" fmla="*/ 964 w 1106"/>
                <a:gd name="T17" fmla="*/ 170 h 1190"/>
                <a:gd name="T18" fmla="*/ 1021 w 1106"/>
                <a:gd name="T19" fmla="*/ 226 h 1190"/>
                <a:gd name="T20" fmla="*/ 1106 w 1106"/>
                <a:gd name="T21" fmla="*/ 255 h 1190"/>
                <a:gd name="T22" fmla="*/ 964 w 1106"/>
                <a:gd name="T23" fmla="*/ 368 h 1190"/>
                <a:gd name="T24" fmla="*/ 936 w 1106"/>
                <a:gd name="T25" fmla="*/ 510 h 1190"/>
                <a:gd name="T26" fmla="*/ 964 w 1106"/>
                <a:gd name="T27" fmla="*/ 567 h 1190"/>
                <a:gd name="T28" fmla="*/ 936 w 1106"/>
                <a:gd name="T29" fmla="*/ 623 h 1190"/>
                <a:gd name="T30" fmla="*/ 823 w 1106"/>
                <a:gd name="T31" fmla="*/ 652 h 1190"/>
                <a:gd name="T32" fmla="*/ 823 w 1106"/>
                <a:gd name="T33" fmla="*/ 822 h 1190"/>
                <a:gd name="T34" fmla="*/ 738 w 1106"/>
                <a:gd name="T35" fmla="*/ 765 h 1190"/>
                <a:gd name="T36" fmla="*/ 681 w 1106"/>
                <a:gd name="T37" fmla="*/ 793 h 1190"/>
                <a:gd name="T38" fmla="*/ 624 w 1106"/>
                <a:gd name="T39" fmla="*/ 964 h 1190"/>
                <a:gd name="T40" fmla="*/ 539 w 1106"/>
                <a:gd name="T41" fmla="*/ 935 h 1190"/>
                <a:gd name="T42" fmla="*/ 482 w 1106"/>
                <a:gd name="T43" fmla="*/ 1049 h 1190"/>
                <a:gd name="T44" fmla="*/ 397 w 1106"/>
                <a:gd name="T45" fmla="*/ 992 h 1190"/>
                <a:gd name="T46" fmla="*/ 227 w 1106"/>
                <a:gd name="T47" fmla="*/ 1190 h 1190"/>
                <a:gd name="T48" fmla="*/ 142 w 1106"/>
                <a:gd name="T49" fmla="*/ 1020 h 1190"/>
                <a:gd name="T50" fmla="*/ 57 w 1106"/>
                <a:gd name="T51" fmla="*/ 964 h 1190"/>
                <a:gd name="T52" fmla="*/ 85 w 1106"/>
                <a:gd name="T53" fmla="*/ 850 h 1190"/>
                <a:gd name="T54" fmla="*/ 29 w 1106"/>
                <a:gd name="T55" fmla="*/ 765 h 1190"/>
                <a:gd name="T56" fmla="*/ 0 w 1106"/>
                <a:gd name="T57" fmla="*/ 652 h 1190"/>
                <a:gd name="T58" fmla="*/ 85 w 1106"/>
                <a:gd name="T59" fmla="*/ 538 h 1190"/>
                <a:gd name="T60" fmla="*/ 85 w 1106"/>
                <a:gd name="T61" fmla="*/ 425 h 1190"/>
                <a:gd name="T62" fmla="*/ 171 w 1106"/>
                <a:gd name="T63" fmla="*/ 425 h 1190"/>
                <a:gd name="T64" fmla="*/ 369 w 1106"/>
                <a:gd name="T65" fmla="*/ 255 h 1190"/>
                <a:gd name="T66" fmla="*/ 341 w 1106"/>
                <a:gd name="T67" fmla="*/ 198 h 1190"/>
                <a:gd name="T68" fmla="*/ 397 w 1106"/>
                <a:gd name="T69" fmla="*/ 56 h 1190"/>
                <a:gd name="T70" fmla="*/ 369 w 1106"/>
                <a:gd name="T7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1190">
                  <a:moveTo>
                    <a:pt x="369" y="0"/>
                  </a:moveTo>
                  <a:lnTo>
                    <a:pt x="511" y="56"/>
                  </a:lnTo>
                  <a:lnTo>
                    <a:pt x="539" y="0"/>
                  </a:lnTo>
                  <a:lnTo>
                    <a:pt x="596" y="85"/>
                  </a:lnTo>
                  <a:lnTo>
                    <a:pt x="681" y="113"/>
                  </a:lnTo>
                  <a:lnTo>
                    <a:pt x="766" y="56"/>
                  </a:lnTo>
                  <a:lnTo>
                    <a:pt x="879" y="0"/>
                  </a:lnTo>
                  <a:lnTo>
                    <a:pt x="993" y="113"/>
                  </a:lnTo>
                  <a:lnTo>
                    <a:pt x="964" y="170"/>
                  </a:lnTo>
                  <a:lnTo>
                    <a:pt x="1021" y="226"/>
                  </a:lnTo>
                  <a:lnTo>
                    <a:pt x="1106" y="255"/>
                  </a:lnTo>
                  <a:lnTo>
                    <a:pt x="964" y="368"/>
                  </a:lnTo>
                  <a:lnTo>
                    <a:pt x="936" y="510"/>
                  </a:lnTo>
                  <a:lnTo>
                    <a:pt x="964" y="567"/>
                  </a:lnTo>
                  <a:lnTo>
                    <a:pt x="936" y="623"/>
                  </a:lnTo>
                  <a:lnTo>
                    <a:pt x="823" y="652"/>
                  </a:lnTo>
                  <a:lnTo>
                    <a:pt x="823" y="822"/>
                  </a:lnTo>
                  <a:lnTo>
                    <a:pt x="738" y="765"/>
                  </a:lnTo>
                  <a:lnTo>
                    <a:pt x="681" y="793"/>
                  </a:lnTo>
                  <a:lnTo>
                    <a:pt x="624" y="964"/>
                  </a:lnTo>
                  <a:lnTo>
                    <a:pt x="539" y="935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227" y="1190"/>
                  </a:lnTo>
                  <a:lnTo>
                    <a:pt x="142" y="1020"/>
                  </a:lnTo>
                  <a:lnTo>
                    <a:pt x="57" y="964"/>
                  </a:lnTo>
                  <a:lnTo>
                    <a:pt x="85" y="850"/>
                  </a:lnTo>
                  <a:lnTo>
                    <a:pt x="29" y="765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25"/>
                  </a:lnTo>
                  <a:lnTo>
                    <a:pt x="171" y="425"/>
                  </a:lnTo>
                  <a:lnTo>
                    <a:pt x="369" y="255"/>
                  </a:lnTo>
                  <a:lnTo>
                    <a:pt x="341" y="198"/>
                  </a:lnTo>
                  <a:lnTo>
                    <a:pt x="397" y="56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1" name="Freeform 134"/>
            <p:cNvSpPr>
              <a:spLocks/>
            </p:cNvSpPr>
            <p:nvPr/>
          </p:nvSpPr>
          <p:spPr bwMode="auto">
            <a:xfrm>
              <a:off x="2700" y="3393"/>
              <a:ext cx="1077" cy="907"/>
            </a:xfrm>
            <a:custGeom>
              <a:avLst/>
              <a:gdLst>
                <a:gd name="T0" fmla="*/ 368 w 1077"/>
                <a:gd name="T1" fmla="*/ 0 h 907"/>
                <a:gd name="T2" fmla="*/ 453 w 1077"/>
                <a:gd name="T3" fmla="*/ 56 h 907"/>
                <a:gd name="T4" fmla="*/ 538 w 1077"/>
                <a:gd name="T5" fmla="*/ 226 h 907"/>
                <a:gd name="T6" fmla="*/ 708 w 1077"/>
                <a:gd name="T7" fmla="*/ 28 h 907"/>
                <a:gd name="T8" fmla="*/ 793 w 1077"/>
                <a:gd name="T9" fmla="*/ 85 h 907"/>
                <a:gd name="T10" fmla="*/ 793 w 1077"/>
                <a:gd name="T11" fmla="*/ 170 h 907"/>
                <a:gd name="T12" fmla="*/ 907 w 1077"/>
                <a:gd name="T13" fmla="*/ 198 h 907"/>
                <a:gd name="T14" fmla="*/ 1020 w 1077"/>
                <a:gd name="T15" fmla="*/ 311 h 907"/>
                <a:gd name="T16" fmla="*/ 1077 w 1077"/>
                <a:gd name="T17" fmla="*/ 396 h 907"/>
                <a:gd name="T18" fmla="*/ 992 w 1077"/>
                <a:gd name="T19" fmla="*/ 453 h 907"/>
                <a:gd name="T20" fmla="*/ 1077 w 1077"/>
                <a:gd name="T21" fmla="*/ 538 h 907"/>
                <a:gd name="T22" fmla="*/ 1020 w 1077"/>
                <a:gd name="T23" fmla="*/ 623 h 907"/>
                <a:gd name="T24" fmla="*/ 1049 w 1077"/>
                <a:gd name="T25" fmla="*/ 680 h 907"/>
                <a:gd name="T26" fmla="*/ 1049 w 1077"/>
                <a:gd name="T27" fmla="*/ 793 h 907"/>
                <a:gd name="T28" fmla="*/ 878 w 1077"/>
                <a:gd name="T29" fmla="*/ 793 h 907"/>
                <a:gd name="T30" fmla="*/ 822 w 1077"/>
                <a:gd name="T31" fmla="*/ 822 h 907"/>
                <a:gd name="T32" fmla="*/ 850 w 1077"/>
                <a:gd name="T33" fmla="*/ 850 h 907"/>
                <a:gd name="T34" fmla="*/ 793 w 1077"/>
                <a:gd name="T35" fmla="*/ 907 h 907"/>
                <a:gd name="T36" fmla="*/ 708 w 1077"/>
                <a:gd name="T37" fmla="*/ 878 h 907"/>
                <a:gd name="T38" fmla="*/ 708 w 1077"/>
                <a:gd name="T39" fmla="*/ 765 h 907"/>
                <a:gd name="T40" fmla="*/ 567 w 1077"/>
                <a:gd name="T41" fmla="*/ 652 h 907"/>
                <a:gd name="T42" fmla="*/ 482 w 1077"/>
                <a:gd name="T43" fmla="*/ 680 h 907"/>
                <a:gd name="T44" fmla="*/ 425 w 1077"/>
                <a:gd name="T45" fmla="*/ 765 h 907"/>
                <a:gd name="T46" fmla="*/ 283 w 1077"/>
                <a:gd name="T47" fmla="*/ 793 h 907"/>
                <a:gd name="T48" fmla="*/ 198 w 1077"/>
                <a:gd name="T49" fmla="*/ 765 h 907"/>
                <a:gd name="T50" fmla="*/ 226 w 1077"/>
                <a:gd name="T51" fmla="*/ 708 h 907"/>
                <a:gd name="T52" fmla="*/ 170 w 1077"/>
                <a:gd name="T53" fmla="*/ 652 h 907"/>
                <a:gd name="T54" fmla="*/ 198 w 1077"/>
                <a:gd name="T55" fmla="*/ 567 h 907"/>
                <a:gd name="T56" fmla="*/ 255 w 1077"/>
                <a:gd name="T57" fmla="*/ 567 h 907"/>
                <a:gd name="T58" fmla="*/ 255 w 1077"/>
                <a:gd name="T59" fmla="*/ 453 h 907"/>
                <a:gd name="T60" fmla="*/ 170 w 1077"/>
                <a:gd name="T61" fmla="*/ 453 h 907"/>
                <a:gd name="T62" fmla="*/ 113 w 1077"/>
                <a:gd name="T63" fmla="*/ 396 h 907"/>
                <a:gd name="T64" fmla="*/ 56 w 1077"/>
                <a:gd name="T65" fmla="*/ 425 h 907"/>
                <a:gd name="T66" fmla="*/ 0 w 1077"/>
                <a:gd name="T67" fmla="*/ 368 h 907"/>
                <a:gd name="T68" fmla="*/ 56 w 1077"/>
                <a:gd name="T69" fmla="*/ 311 h 907"/>
                <a:gd name="T70" fmla="*/ 226 w 1077"/>
                <a:gd name="T71" fmla="*/ 198 h 907"/>
                <a:gd name="T72" fmla="*/ 255 w 1077"/>
                <a:gd name="T73" fmla="*/ 113 h 907"/>
                <a:gd name="T74" fmla="*/ 283 w 1077"/>
                <a:gd name="T75" fmla="*/ 141 h 907"/>
                <a:gd name="T76" fmla="*/ 368 w 1077"/>
                <a:gd name="T7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7" h="907">
                  <a:moveTo>
                    <a:pt x="368" y="0"/>
                  </a:moveTo>
                  <a:lnTo>
                    <a:pt x="453" y="56"/>
                  </a:lnTo>
                  <a:lnTo>
                    <a:pt x="538" y="226"/>
                  </a:lnTo>
                  <a:lnTo>
                    <a:pt x="708" y="28"/>
                  </a:lnTo>
                  <a:lnTo>
                    <a:pt x="793" y="85"/>
                  </a:lnTo>
                  <a:lnTo>
                    <a:pt x="793" y="170"/>
                  </a:lnTo>
                  <a:lnTo>
                    <a:pt x="907" y="198"/>
                  </a:lnTo>
                  <a:lnTo>
                    <a:pt x="1020" y="311"/>
                  </a:lnTo>
                  <a:lnTo>
                    <a:pt x="1077" y="396"/>
                  </a:lnTo>
                  <a:lnTo>
                    <a:pt x="992" y="453"/>
                  </a:lnTo>
                  <a:lnTo>
                    <a:pt x="1077" y="538"/>
                  </a:lnTo>
                  <a:lnTo>
                    <a:pt x="1020" y="623"/>
                  </a:lnTo>
                  <a:lnTo>
                    <a:pt x="1049" y="680"/>
                  </a:lnTo>
                  <a:lnTo>
                    <a:pt x="1049" y="793"/>
                  </a:lnTo>
                  <a:lnTo>
                    <a:pt x="878" y="793"/>
                  </a:lnTo>
                  <a:lnTo>
                    <a:pt x="822" y="822"/>
                  </a:lnTo>
                  <a:lnTo>
                    <a:pt x="850" y="850"/>
                  </a:lnTo>
                  <a:lnTo>
                    <a:pt x="793" y="907"/>
                  </a:lnTo>
                  <a:lnTo>
                    <a:pt x="708" y="878"/>
                  </a:lnTo>
                  <a:lnTo>
                    <a:pt x="708" y="765"/>
                  </a:lnTo>
                  <a:lnTo>
                    <a:pt x="567" y="652"/>
                  </a:lnTo>
                  <a:lnTo>
                    <a:pt x="482" y="680"/>
                  </a:lnTo>
                  <a:lnTo>
                    <a:pt x="425" y="765"/>
                  </a:lnTo>
                  <a:lnTo>
                    <a:pt x="283" y="793"/>
                  </a:lnTo>
                  <a:lnTo>
                    <a:pt x="198" y="765"/>
                  </a:lnTo>
                  <a:lnTo>
                    <a:pt x="226" y="708"/>
                  </a:lnTo>
                  <a:lnTo>
                    <a:pt x="170" y="652"/>
                  </a:lnTo>
                  <a:lnTo>
                    <a:pt x="198" y="567"/>
                  </a:lnTo>
                  <a:lnTo>
                    <a:pt x="255" y="567"/>
                  </a:lnTo>
                  <a:lnTo>
                    <a:pt x="255" y="453"/>
                  </a:lnTo>
                  <a:lnTo>
                    <a:pt x="170" y="453"/>
                  </a:lnTo>
                  <a:lnTo>
                    <a:pt x="113" y="396"/>
                  </a:lnTo>
                  <a:lnTo>
                    <a:pt x="56" y="425"/>
                  </a:lnTo>
                  <a:lnTo>
                    <a:pt x="0" y="368"/>
                  </a:lnTo>
                  <a:lnTo>
                    <a:pt x="56" y="311"/>
                  </a:lnTo>
                  <a:lnTo>
                    <a:pt x="226" y="198"/>
                  </a:lnTo>
                  <a:lnTo>
                    <a:pt x="255" y="113"/>
                  </a:lnTo>
                  <a:lnTo>
                    <a:pt x="283" y="141"/>
                  </a:lnTo>
                  <a:lnTo>
                    <a:pt x="36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2" name="Freeform 135"/>
            <p:cNvSpPr>
              <a:spLocks/>
            </p:cNvSpPr>
            <p:nvPr/>
          </p:nvSpPr>
          <p:spPr bwMode="auto">
            <a:xfrm>
              <a:off x="2841" y="4045"/>
              <a:ext cx="1304" cy="1389"/>
            </a:xfrm>
            <a:custGeom>
              <a:avLst/>
              <a:gdLst>
                <a:gd name="T0" fmla="*/ 284 w 1304"/>
                <a:gd name="T1" fmla="*/ 113 h 1389"/>
                <a:gd name="T2" fmla="*/ 426 w 1304"/>
                <a:gd name="T3" fmla="*/ 0 h 1389"/>
                <a:gd name="T4" fmla="*/ 567 w 1304"/>
                <a:gd name="T5" fmla="*/ 226 h 1389"/>
                <a:gd name="T6" fmla="*/ 709 w 1304"/>
                <a:gd name="T7" fmla="*/ 198 h 1389"/>
                <a:gd name="T8" fmla="*/ 737 w 1304"/>
                <a:gd name="T9" fmla="*/ 141 h 1389"/>
                <a:gd name="T10" fmla="*/ 908 w 1304"/>
                <a:gd name="T11" fmla="*/ 28 h 1389"/>
                <a:gd name="T12" fmla="*/ 1078 w 1304"/>
                <a:gd name="T13" fmla="*/ 28 h 1389"/>
                <a:gd name="T14" fmla="*/ 1078 w 1304"/>
                <a:gd name="T15" fmla="*/ 113 h 1389"/>
                <a:gd name="T16" fmla="*/ 1078 w 1304"/>
                <a:gd name="T17" fmla="*/ 283 h 1389"/>
                <a:gd name="T18" fmla="*/ 993 w 1304"/>
                <a:gd name="T19" fmla="*/ 368 h 1389"/>
                <a:gd name="T20" fmla="*/ 993 w 1304"/>
                <a:gd name="T21" fmla="*/ 482 h 1389"/>
                <a:gd name="T22" fmla="*/ 993 w 1304"/>
                <a:gd name="T23" fmla="*/ 680 h 1389"/>
                <a:gd name="T24" fmla="*/ 1049 w 1304"/>
                <a:gd name="T25" fmla="*/ 765 h 1389"/>
                <a:gd name="T26" fmla="*/ 1134 w 1304"/>
                <a:gd name="T27" fmla="*/ 822 h 1389"/>
                <a:gd name="T28" fmla="*/ 1248 w 1304"/>
                <a:gd name="T29" fmla="*/ 992 h 1389"/>
                <a:gd name="T30" fmla="*/ 1219 w 1304"/>
                <a:gd name="T31" fmla="*/ 1077 h 1389"/>
                <a:gd name="T32" fmla="*/ 1304 w 1304"/>
                <a:gd name="T33" fmla="*/ 1219 h 1389"/>
                <a:gd name="T34" fmla="*/ 1219 w 1304"/>
                <a:gd name="T35" fmla="*/ 1162 h 1389"/>
                <a:gd name="T36" fmla="*/ 1078 w 1304"/>
                <a:gd name="T37" fmla="*/ 1105 h 1389"/>
                <a:gd name="T38" fmla="*/ 964 w 1304"/>
                <a:gd name="T39" fmla="*/ 1275 h 1389"/>
                <a:gd name="T40" fmla="*/ 1021 w 1304"/>
                <a:gd name="T41" fmla="*/ 1389 h 1389"/>
                <a:gd name="T42" fmla="*/ 851 w 1304"/>
                <a:gd name="T43" fmla="*/ 1332 h 1389"/>
                <a:gd name="T44" fmla="*/ 766 w 1304"/>
                <a:gd name="T45" fmla="*/ 1190 h 1389"/>
                <a:gd name="T46" fmla="*/ 709 w 1304"/>
                <a:gd name="T47" fmla="*/ 1020 h 1389"/>
                <a:gd name="T48" fmla="*/ 624 w 1304"/>
                <a:gd name="T49" fmla="*/ 907 h 1389"/>
                <a:gd name="T50" fmla="*/ 567 w 1304"/>
                <a:gd name="T51" fmla="*/ 963 h 1389"/>
                <a:gd name="T52" fmla="*/ 652 w 1304"/>
                <a:gd name="T53" fmla="*/ 1134 h 1389"/>
                <a:gd name="T54" fmla="*/ 482 w 1304"/>
                <a:gd name="T55" fmla="*/ 793 h 1389"/>
                <a:gd name="T56" fmla="*/ 369 w 1304"/>
                <a:gd name="T57" fmla="*/ 935 h 1389"/>
                <a:gd name="T58" fmla="*/ 255 w 1304"/>
                <a:gd name="T59" fmla="*/ 1020 h 1389"/>
                <a:gd name="T60" fmla="*/ 227 w 1304"/>
                <a:gd name="T61" fmla="*/ 878 h 1389"/>
                <a:gd name="T62" fmla="*/ 114 w 1304"/>
                <a:gd name="T63" fmla="*/ 963 h 1389"/>
                <a:gd name="T64" fmla="*/ 29 w 1304"/>
                <a:gd name="T65" fmla="*/ 992 h 1389"/>
                <a:gd name="T66" fmla="*/ 0 w 1304"/>
                <a:gd name="T67" fmla="*/ 935 h 1389"/>
                <a:gd name="T68" fmla="*/ 85 w 1304"/>
                <a:gd name="T69" fmla="*/ 822 h 1389"/>
                <a:gd name="T70" fmla="*/ 227 w 1304"/>
                <a:gd name="T71" fmla="*/ 708 h 1389"/>
                <a:gd name="T72" fmla="*/ 199 w 1304"/>
                <a:gd name="T73" fmla="*/ 623 h 1389"/>
                <a:gd name="T74" fmla="*/ 142 w 1304"/>
                <a:gd name="T75" fmla="*/ 482 h 1389"/>
                <a:gd name="T76" fmla="*/ 142 w 1304"/>
                <a:gd name="T77" fmla="*/ 34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4" h="1389">
                  <a:moveTo>
                    <a:pt x="142" y="141"/>
                  </a:moveTo>
                  <a:lnTo>
                    <a:pt x="284" y="113"/>
                  </a:lnTo>
                  <a:lnTo>
                    <a:pt x="341" y="28"/>
                  </a:lnTo>
                  <a:lnTo>
                    <a:pt x="426" y="0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52" y="255"/>
                  </a:lnTo>
                  <a:lnTo>
                    <a:pt x="709" y="198"/>
                  </a:lnTo>
                  <a:lnTo>
                    <a:pt x="681" y="170"/>
                  </a:lnTo>
                  <a:lnTo>
                    <a:pt x="737" y="141"/>
                  </a:lnTo>
                  <a:lnTo>
                    <a:pt x="908" y="141"/>
                  </a:lnTo>
                  <a:lnTo>
                    <a:pt x="908" y="28"/>
                  </a:lnTo>
                  <a:lnTo>
                    <a:pt x="993" y="0"/>
                  </a:lnTo>
                  <a:lnTo>
                    <a:pt x="1078" y="28"/>
                  </a:lnTo>
                  <a:lnTo>
                    <a:pt x="1106" y="85"/>
                  </a:lnTo>
                  <a:lnTo>
                    <a:pt x="1078" y="113"/>
                  </a:lnTo>
                  <a:lnTo>
                    <a:pt x="1106" y="198"/>
                  </a:lnTo>
                  <a:lnTo>
                    <a:pt x="1078" y="283"/>
                  </a:lnTo>
                  <a:lnTo>
                    <a:pt x="993" y="340"/>
                  </a:lnTo>
                  <a:lnTo>
                    <a:pt x="993" y="368"/>
                  </a:lnTo>
                  <a:lnTo>
                    <a:pt x="908" y="396"/>
                  </a:lnTo>
                  <a:lnTo>
                    <a:pt x="993" y="482"/>
                  </a:lnTo>
                  <a:lnTo>
                    <a:pt x="1021" y="595"/>
                  </a:lnTo>
                  <a:lnTo>
                    <a:pt x="993" y="680"/>
                  </a:lnTo>
                  <a:lnTo>
                    <a:pt x="1049" y="737"/>
                  </a:lnTo>
                  <a:lnTo>
                    <a:pt x="1049" y="765"/>
                  </a:lnTo>
                  <a:lnTo>
                    <a:pt x="1134" y="793"/>
                  </a:lnTo>
                  <a:lnTo>
                    <a:pt x="1134" y="822"/>
                  </a:lnTo>
                  <a:lnTo>
                    <a:pt x="1219" y="850"/>
                  </a:lnTo>
                  <a:lnTo>
                    <a:pt x="1248" y="992"/>
                  </a:lnTo>
                  <a:lnTo>
                    <a:pt x="1219" y="992"/>
                  </a:lnTo>
                  <a:lnTo>
                    <a:pt x="1219" y="1077"/>
                  </a:lnTo>
                  <a:lnTo>
                    <a:pt x="1248" y="1105"/>
                  </a:lnTo>
                  <a:lnTo>
                    <a:pt x="1304" y="1219"/>
                  </a:lnTo>
                  <a:lnTo>
                    <a:pt x="1276" y="1219"/>
                  </a:lnTo>
                  <a:lnTo>
                    <a:pt x="1219" y="1162"/>
                  </a:lnTo>
                  <a:lnTo>
                    <a:pt x="1106" y="1162"/>
                  </a:lnTo>
                  <a:lnTo>
                    <a:pt x="1078" y="1105"/>
                  </a:lnTo>
                  <a:lnTo>
                    <a:pt x="964" y="1190"/>
                  </a:lnTo>
                  <a:lnTo>
                    <a:pt x="964" y="1275"/>
                  </a:lnTo>
                  <a:lnTo>
                    <a:pt x="1021" y="1332"/>
                  </a:lnTo>
                  <a:lnTo>
                    <a:pt x="1021" y="1389"/>
                  </a:lnTo>
                  <a:lnTo>
                    <a:pt x="936" y="1332"/>
                  </a:lnTo>
                  <a:lnTo>
                    <a:pt x="851" y="1332"/>
                  </a:lnTo>
                  <a:lnTo>
                    <a:pt x="737" y="1219"/>
                  </a:lnTo>
                  <a:lnTo>
                    <a:pt x="766" y="1190"/>
                  </a:lnTo>
                  <a:lnTo>
                    <a:pt x="709" y="1134"/>
                  </a:lnTo>
                  <a:lnTo>
                    <a:pt x="709" y="1020"/>
                  </a:lnTo>
                  <a:lnTo>
                    <a:pt x="681" y="1020"/>
                  </a:lnTo>
                  <a:lnTo>
                    <a:pt x="624" y="907"/>
                  </a:lnTo>
                  <a:lnTo>
                    <a:pt x="624" y="963"/>
                  </a:lnTo>
                  <a:lnTo>
                    <a:pt x="567" y="963"/>
                  </a:lnTo>
                  <a:lnTo>
                    <a:pt x="624" y="1020"/>
                  </a:lnTo>
                  <a:lnTo>
                    <a:pt x="652" y="1134"/>
                  </a:lnTo>
                  <a:lnTo>
                    <a:pt x="454" y="1077"/>
                  </a:lnTo>
                  <a:lnTo>
                    <a:pt x="482" y="793"/>
                  </a:lnTo>
                  <a:lnTo>
                    <a:pt x="454" y="623"/>
                  </a:lnTo>
                  <a:lnTo>
                    <a:pt x="369" y="935"/>
                  </a:lnTo>
                  <a:lnTo>
                    <a:pt x="369" y="1020"/>
                  </a:lnTo>
                  <a:lnTo>
                    <a:pt x="255" y="1020"/>
                  </a:lnTo>
                  <a:lnTo>
                    <a:pt x="312" y="822"/>
                  </a:lnTo>
                  <a:lnTo>
                    <a:pt x="227" y="878"/>
                  </a:lnTo>
                  <a:lnTo>
                    <a:pt x="227" y="907"/>
                  </a:lnTo>
                  <a:lnTo>
                    <a:pt x="114" y="963"/>
                  </a:lnTo>
                  <a:lnTo>
                    <a:pt x="85" y="1020"/>
                  </a:lnTo>
                  <a:lnTo>
                    <a:pt x="29" y="992"/>
                  </a:lnTo>
                  <a:lnTo>
                    <a:pt x="0" y="1020"/>
                  </a:lnTo>
                  <a:lnTo>
                    <a:pt x="0" y="935"/>
                  </a:lnTo>
                  <a:lnTo>
                    <a:pt x="85" y="878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227" y="708"/>
                  </a:lnTo>
                  <a:lnTo>
                    <a:pt x="170" y="652"/>
                  </a:lnTo>
                  <a:lnTo>
                    <a:pt x="199" y="623"/>
                  </a:lnTo>
                  <a:lnTo>
                    <a:pt x="85" y="482"/>
                  </a:lnTo>
                  <a:lnTo>
                    <a:pt x="142" y="482"/>
                  </a:lnTo>
                  <a:lnTo>
                    <a:pt x="199" y="396"/>
                  </a:lnTo>
                  <a:lnTo>
                    <a:pt x="142" y="340"/>
                  </a:lnTo>
                  <a:lnTo>
                    <a:pt x="142" y="1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3" name="Freeform 137"/>
            <p:cNvSpPr>
              <a:spLocks/>
            </p:cNvSpPr>
            <p:nvPr/>
          </p:nvSpPr>
          <p:spPr bwMode="auto">
            <a:xfrm>
              <a:off x="3749" y="4328"/>
              <a:ext cx="198" cy="312"/>
            </a:xfrm>
            <a:custGeom>
              <a:avLst/>
              <a:gdLst>
                <a:gd name="T0" fmla="*/ 113 w 198"/>
                <a:gd name="T1" fmla="*/ 312 h 312"/>
                <a:gd name="T2" fmla="*/ 85 w 198"/>
                <a:gd name="T3" fmla="*/ 199 h 312"/>
                <a:gd name="T4" fmla="*/ 0 w 198"/>
                <a:gd name="T5" fmla="*/ 113 h 312"/>
                <a:gd name="T6" fmla="*/ 85 w 198"/>
                <a:gd name="T7" fmla="*/ 85 h 312"/>
                <a:gd name="T8" fmla="*/ 85 w 198"/>
                <a:gd name="T9" fmla="*/ 57 h 312"/>
                <a:gd name="T10" fmla="*/ 170 w 198"/>
                <a:gd name="T11" fmla="*/ 0 h 312"/>
                <a:gd name="T12" fmla="*/ 170 w 198"/>
                <a:gd name="T13" fmla="*/ 85 h 312"/>
                <a:gd name="T14" fmla="*/ 198 w 198"/>
                <a:gd name="T15" fmla="*/ 142 h 312"/>
                <a:gd name="T16" fmla="*/ 198 w 198"/>
                <a:gd name="T17" fmla="*/ 227 h 312"/>
                <a:gd name="T18" fmla="*/ 170 w 198"/>
                <a:gd name="T19" fmla="*/ 284 h 312"/>
                <a:gd name="T20" fmla="*/ 113 w 198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312">
                  <a:moveTo>
                    <a:pt x="113" y="312"/>
                  </a:moveTo>
                  <a:lnTo>
                    <a:pt x="85" y="199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70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198" y="227"/>
                  </a:lnTo>
                  <a:lnTo>
                    <a:pt x="170" y="284"/>
                  </a:lnTo>
                  <a:lnTo>
                    <a:pt x="113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4" name="Freeform 138"/>
            <p:cNvSpPr>
              <a:spLocks/>
            </p:cNvSpPr>
            <p:nvPr/>
          </p:nvSpPr>
          <p:spPr bwMode="auto">
            <a:xfrm>
              <a:off x="2529" y="4498"/>
              <a:ext cx="539" cy="737"/>
            </a:xfrm>
            <a:custGeom>
              <a:avLst/>
              <a:gdLst>
                <a:gd name="T0" fmla="*/ 397 w 539"/>
                <a:gd name="T1" fmla="*/ 29 h 737"/>
                <a:gd name="T2" fmla="*/ 511 w 539"/>
                <a:gd name="T3" fmla="*/ 170 h 737"/>
                <a:gd name="T4" fmla="*/ 482 w 539"/>
                <a:gd name="T5" fmla="*/ 199 h 737"/>
                <a:gd name="T6" fmla="*/ 539 w 539"/>
                <a:gd name="T7" fmla="*/ 255 h 737"/>
                <a:gd name="T8" fmla="*/ 454 w 539"/>
                <a:gd name="T9" fmla="*/ 369 h 737"/>
                <a:gd name="T10" fmla="*/ 397 w 539"/>
                <a:gd name="T11" fmla="*/ 369 h 737"/>
                <a:gd name="T12" fmla="*/ 397 w 539"/>
                <a:gd name="T13" fmla="*/ 425 h 737"/>
                <a:gd name="T14" fmla="*/ 312 w 539"/>
                <a:gd name="T15" fmla="*/ 482 h 737"/>
                <a:gd name="T16" fmla="*/ 312 w 539"/>
                <a:gd name="T17" fmla="*/ 567 h 737"/>
                <a:gd name="T18" fmla="*/ 256 w 539"/>
                <a:gd name="T19" fmla="*/ 596 h 737"/>
                <a:gd name="T20" fmla="*/ 312 w 539"/>
                <a:gd name="T21" fmla="*/ 652 h 737"/>
                <a:gd name="T22" fmla="*/ 199 w 539"/>
                <a:gd name="T23" fmla="*/ 709 h 737"/>
                <a:gd name="T24" fmla="*/ 114 w 539"/>
                <a:gd name="T25" fmla="*/ 709 h 737"/>
                <a:gd name="T26" fmla="*/ 57 w 539"/>
                <a:gd name="T27" fmla="*/ 737 h 737"/>
                <a:gd name="T28" fmla="*/ 86 w 539"/>
                <a:gd name="T29" fmla="*/ 624 h 737"/>
                <a:gd name="T30" fmla="*/ 142 w 539"/>
                <a:gd name="T31" fmla="*/ 624 h 737"/>
                <a:gd name="T32" fmla="*/ 171 w 539"/>
                <a:gd name="T33" fmla="*/ 596 h 737"/>
                <a:gd name="T34" fmla="*/ 142 w 539"/>
                <a:gd name="T35" fmla="*/ 539 h 737"/>
                <a:gd name="T36" fmla="*/ 142 w 539"/>
                <a:gd name="T37" fmla="*/ 425 h 737"/>
                <a:gd name="T38" fmla="*/ 171 w 539"/>
                <a:gd name="T39" fmla="*/ 397 h 737"/>
                <a:gd name="T40" fmla="*/ 171 w 539"/>
                <a:gd name="T41" fmla="*/ 340 h 737"/>
                <a:gd name="T42" fmla="*/ 114 w 539"/>
                <a:gd name="T43" fmla="*/ 284 h 737"/>
                <a:gd name="T44" fmla="*/ 86 w 539"/>
                <a:gd name="T45" fmla="*/ 340 h 737"/>
                <a:gd name="T46" fmla="*/ 57 w 539"/>
                <a:gd name="T47" fmla="*/ 340 h 737"/>
                <a:gd name="T48" fmla="*/ 0 w 539"/>
                <a:gd name="T49" fmla="*/ 284 h 737"/>
                <a:gd name="T50" fmla="*/ 29 w 539"/>
                <a:gd name="T51" fmla="*/ 255 h 737"/>
                <a:gd name="T52" fmla="*/ 0 w 539"/>
                <a:gd name="T53" fmla="*/ 227 h 737"/>
                <a:gd name="T54" fmla="*/ 86 w 539"/>
                <a:gd name="T55" fmla="*/ 199 h 737"/>
                <a:gd name="T56" fmla="*/ 142 w 539"/>
                <a:gd name="T57" fmla="*/ 29 h 737"/>
                <a:gd name="T58" fmla="*/ 171 w 539"/>
                <a:gd name="T59" fmla="*/ 0 h 737"/>
                <a:gd name="T60" fmla="*/ 199 w 539"/>
                <a:gd name="T61" fmla="*/ 0 h 737"/>
                <a:gd name="T62" fmla="*/ 256 w 539"/>
                <a:gd name="T63" fmla="*/ 57 h 737"/>
                <a:gd name="T64" fmla="*/ 341 w 539"/>
                <a:gd name="T65" fmla="*/ 57 h 737"/>
                <a:gd name="T66" fmla="*/ 397 w 539"/>
                <a:gd name="T67" fmla="*/ 2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9" h="737">
                  <a:moveTo>
                    <a:pt x="397" y="29"/>
                  </a:moveTo>
                  <a:lnTo>
                    <a:pt x="511" y="170"/>
                  </a:lnTo>
                  <a:lnTo>
                    <a:pt x="482" y="199"/>
                  </a:lnTo>
                  <a:lnTo>
                    <a:pt x="539" y="255"/>
                  </a:lnTo>
                  <a:lnTo>
                    <a:pt x="454" y="369"/>
                  </a:lnTo>
                  <a:lnTo>
                    <a:pt x="397" y="369"/>
                  </a:lnTo>
                  <a:lnTo>
                    <a:pt x="397" y="425"/>
                  </a:lnTo>
                  <a:lnTo>
                    <a:pt x="312" y="482"/>
                  </a:lnTo>
                  <a:lnTo>
                    <a:pt x="312" y="567"/>
                  </a:lnTo>
                  <a:lnTo>
                    <a:pt x="256" y="596"/>
                  </a:lnTo>
                  <a:lnTo>
                    <a:pt x="312" y="652"/>
                  </a:lnTo>
                  <a:lnTo>
                    <a:pt x="199" y="709"/>
                  </a:lnTo>
                  <a:lnTo>
                    <a:pt x="114" y="709"/>
                  </a:lnTo>
                  <a:lnTo>
                    <a:pt x="57" y="737"/>
                  </a:lnTo>
                  <a:lnTo>
                    <a:pt x="86" y="624"/>
                  </a:lnTo>
                  <a:lnTo>
                    <a:pt x="142" y="624"/>
                  </a:lnTo>
                  <a:lnTo>
                    <a:pt x="171" y="596"/>
                  </a:lnTo>
                  <a:lnTo>
                    <a:pt x="142" y="539"/>
                  </a:lnTo>
                  <a:lnTo>
                    <a:pt x="142" y="425"/>
                  </a:lnTo>
                  <a:lnTo>
                    <a:pt x="171" y="397"/>
                  </a:lnTo>
                  <a:lnTo>
                    <a:pt x="171" y="340"/>
                  </a:lnTo>
                  <a:lnTo>
                    <a:pt x="114" y="284"/>
                  </a:lnTo>
                  <a:lnTo>
                    <a:pt x="86" y="340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29" y="255"/>
                  </a:lnTo>
                  <a:lnTo>
                    <a:pt x="0" y="227"/>
                  </a:lnTo>
                  <a:lnTo>
                    <a:pt x="86" y="199"/>
                  </a:lnTo>
                  <a:lnTo>
                    <a:pt x="142" y="29"/>
                  </a:lnTo>
                  <a:lnTo>
                    <a:pt x="171" y="0"/>
                  </a:lnTo>
                  <a:lnTo>
                    <a:pt x="199" y="0"/>
                  </a:lnTo>
                  <a:lnTo>
                    <a:pt x="256" y="57"/>
                  </a:lnTo>
                  <a:lnTo>
                    <a:pt x="341" y="57"/>
                  </a:lnTo>
                  <a:lnTo>
                    <a:pt x="397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5" name="Freeform 139"/>
            <p:cNvSpPr>
              <a:spLocks/>
            </p:cNvSpPr>
            <p:nvPr/>
          </p:nvSpPr>
          <p:spPr bwMode="auto">
            <a:xfrm>
              <a:off x="2501" y="4782"/>
              <a:ext cx="199" cy="283"/>
            </a:xfrm>
            <a:custGeom>
              <a:avLst/>
              <a:gdLst>
                <a:gd name="T0" fmla="*/ 114 w 199"/>
                <a:gd name="T1" fmla="*/ 56 h 283"/>
                <a:gd name="T2" fmla="*/ 85 w 199"/>
                <a:gd name="T3" fmla="*/ 56 h 283"/>
                <a:gd name="T4" fmla="*/ 57 w 199"/>
                <a:gd name="T5" fmla="*/ 141 h 283"/>
                <a:gd name="T6" fmla="*/ 0 w 199"/>
                <a:gd name="T7" fmla="*/ 170 h 283"/>
                <a:gd name="T8" fmla="*/ 0 w 199"/>
                <a:gd name="T9" fmla="*/ 255 h 283"/>
                <a:gd name="T10" fmla="*/ 85 w 199"/>
                <a:gd name="T11" fmla="*/ 283 h 283"/>
                <a:gd name="T12" fmla="*/ 114 w 199"/>
                <a:gd name="T13" fmla="*/ 255 h 283"/>
                <a:gd name="T14" fmla="*/ 170 w 199"/>
                <a:gd name="T15" fmla="*/ 255 h 283"/>
                <a:gd name="T16" fmla="*/ 170 w 199"/>
                <a:gd name="T17" fmla="*/ 141 h 283"/>
                <a:gd name="T18" fmla="*/ 199 w 199"/>
                <a:gd name="T19" fmla="*/ 113 h 283"/>
                <a:gd name="T20" fmla="*/ 199 w 199"/>
                <a:gd name="T21" fmla="*/ 56 h 283"/>
                <a:gd name="T22" fmla="*/ 142 w 199"/>
                <a:gd name="T23" fmla="*/ 0 h 283"/>
                <a:gd name="T24" fmla="*/ 114 w 199"/>
                <a:gd name="T25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283">
                  <a:moveTo>
                    <a:pt x="114" y="56"/>
                  </a:moveTo>
                  <a:lnTo>
                    <a:pt x="85" y="56"/>
                  </a:lnTo>
                  <a:lnTo>
                    <a:pt x="57" y="141"/>
                  </a:lnTo>
                  <a:lnTo>
                    <a:pt x="0" y="170"/>
                  </a:lnTo>
                  <a:lnTo>
                    <a:pt x="0" y="255"/>
                  </a:lnTo>
                  <a:lnTo>
                    <a:pt x="85" y="283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70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42" y="0"/>
                  </a:lnTo>
                  <a:lnTo>
                    <a:pt x="114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6" name="Freeform 140"/>
            <p:cNvSpPr>
              <a:spLocks/>
            </p:cNvSpPr>
            <p:nvPr/>
          </p:nvSpPr>
          <p:spPr bwMode="auto">
            <a:xfrm>
              <a:off x="2331" y="5831"/>
              <a:ext cx="85" cy="113"/>
            </a:xfrm>
            <a:custGeom>
              <a:avLst/>
              <a:gdLst>
                <a:gd name="T0" fmla="*/ 57 w 85"/>
                <a:gd name="T1" fmla="*/ 113 h 113"/>
                <a:gd name="T2" fmla="*/ 0 w 85"/>
                <a:gd name="T3" fmla="*/ 85 h 113"/>
                <a:gd name="T4" fmla="*/ 0 w 85"/>
                <a:gd name="T5" fmla="*/ 0 h 113"/>
                <a:gd name="T6" fmla="*/ 85 w 85"/>
                <a:gd name="T7" fmla="*/ 56 h 113"/>
                <a:gd name="T8" fmla="*/ 57 w 85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3">
                  <a:moveTo>
                    <a:pt x="57" y="113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85" y="56"/>
                  </a:lnTo>
                  <a:lnTo>
                    <a:pt x="57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7" name="Freeform 141"/>
            <p:cNvSpPr>
              <a:spLocks/>
            </p:cNvSpPr>
            <p:nvPr/>
          </p:nvSpPr>
          <p:spPr bwMode="auto">
            <a:xfrm>
              <a:off x="2643" y="5746"/>
              <a:ext cx="170" cy="141"/>
            </a:xfrm>
            <a:custGeom>
              <a:avLst/>
              <a:gdLst>
                <a:gd name="T0" fmla="*/ 0 w 170"/>
                <a:gd name="T1" fmla="*/ 141 h 141"/>
                <a:gd name="T2" fmla="*/ 28 w 170"/>
                <a:gd name="T3" fmla="*/ 56 h 141"/>
                <a:gd name="T4" fmla="*/ 57 w 170"/>
                <a:gd name="T5" fmla="*/ 56 h 141"/>
                <a:gd name="T6" fmla="*/ 113 w 170"/>
                <a:gd name="T7" fmla="*/ 0 h 141"/>
                <a:gd name="T8" fmla="*/ 170 w 170"/>
                <a:gd name="T9" fmla="*/ 28 h 141"/>
                <a:gd name="T10" fmla="*/ 113 w 170"/>
                <a:gd name="T11" fmla="*/ 113 h 141"/>
                <a:gd name="T12" fmla="*/ 0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0" y="141"/>
                  </a:moveTo>
                  <a:lnTo>
                    <a:pt x="28" y="56"/>
                  </a:lnTo>
                  <a:lnTo>
                    <a:pt x="57" y="56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113" y="113"/>
                  </a:lnTo>
                  <a:lnTo>
                    <a:pt x="0" y="1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8" name="Freeform 142"/>
            <p:cNvSpPr>
              <a:spLocks/>
            </p:cNvSpPr>
            <p:nvPr/>
          </p:nvSpPr>
          <p:spPr bwMode="auto">
            <a:xfrm>
              <a:off x="2444" y="5547"/>
              <a:ext cx="199" cy="227"/>
            </a:xfrm>
            <a:custGeom>
              <a:avLst/>
              <a:gdLst>
                <a:gd name="T0" fmla="*/ 171 w 199"/>
                <a:gd name="T1" fmla="*/ 227 h 227"/>
                <a:gd name="T2" fmla="*/ 199 w 199"/>
                <a:gd name="T3" fmla="*/ 170 h 227"/>
                <a:gd name="T4" fmla="*/ 142 w 199"/>
                <a:gd name="T5" fmla="*/ 114 h 227"/>
                <a:gd name="T6" fmla="*/ 171 w 199"/>
                <a:gd name="T7" fmla="*/ 57 h 227"/>
                <a:gd name="T8" fmla="*/ 114 w 199"/>
                <a:gd name="T9" fmla="*/ 0 h 227"/>
                <a:gd name="T10" fmla="*/ 57 w 199"/>
                <a:gd name="T11" fmla="*/ 57 h 227"/>
                <a:gd name="T12" fmla="*/ 0 w 199"/>
                <a:gd name="T13" fmla="*/ 85 h 227"/>
                <a:gd name="T14" fmla="*/ 0 w 199"/>
                <a:gd name="T15" fmla="*/ 170 h 227"/>
                <a:gd name="T16" fmla="*/ 114 w 199"/>
                <a:gd name="T17" fmla="*/ 227 h 227"/>
                <a:gd name="T18" fmla="*/ 171 w 199"/>
                <a:gd name="T1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227">
                  <a:moveTo>
                    <a:pt x="171" y="227"/>
                  </a:moveTo>
                  <a:lnTo>
                    <a:pt x="199" y="170"/>
                  </a:lnTo>
                  <a:lnTo>
                    <a:pt x="142" y="114"/>
                  </a:lnTo>
                  <a:lnTo>
                    <a:pt x="171" y="57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114" y="227"/>
                  </a:lnTo>
                  <a:lnTo>
                    <a:pt x="171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9" name="Freeform 143"/>
            <p:cNvSpPr>
              <a:spLocks/>
            </p:cNvSpPr>
            <p:nvPr/>
          </p:nvSpPr>
          <p:spPr bwMode="auto">
            <a:xfrm>
              <a:off x="2331" y="5462"/>
              <a:ext cx="142" cy="170"/>
            </a:xfrm>
            <a:custGeom>
              <a:avLst/>
              <a:gdLst>
                <a:gd name="T0" fmla="*/ 57 w 142"/>
                <a:gd name="T1" fmla="*/ 170 h 170"/>
                <a:gd name="T2" fmla="*/ 142 w 142"/>
                <a:gd name="T3" fmla="*/ 113 h 170"/>
                <a:gd name="T4" fmla="*/ 113 w 142"/>
                <a:gd name="T5" fmla="*/ 0 h 170"/>
                <a:gd name="T6" fmla="*/ 0 w 142"/>
                <a:gd name="T7" fmla="*/ 57 h 170"/>
                <a:gd name="T8" fmla="*/ 57 w 14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70">
                  <a:moveTo>
                    <a:pt x="57" y="170"/>
                  </a:moveTo>
                  <a:lnTo>
                    <a:pt x="142" y="113"/>
                  </a:lnTo>
                  <a:lnTo>
                    <a:pt x="113" y="0"/>
                  </a:lnTo>
                  <a:lnTo>
                    <a:pt x="0" y="57"/>
                  </a:lnTo>
                  <a:lnTo>
                    <a:pt x="57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0" name="Freeform 144"/>
            <p:cNvSpPr>
              <a:spLocks/>
            </p:cNvSpPr>
            <p:nvPr/>
          </p:nvSpPr>
          <p:spPr bwMode="auto">
            <a:xfrm>
              <a:off x="2359" y="5349"/>
              <a:ext cx="85" cy="113"/>
            </a:xfrm>
            <a:custGeom>
              <a:avLst/>
              <a:gdLst>
                <a:gd name="T0" fmla="*/ 85 w 85"/>
                <a:gd name="T1" fmla="*/ 56 h 113"/>
                <a:gd name="T2" fmla="*/ 0 w 85"/>
                <a:gd name="T3" fmla="*/ 113 h 113"/>
                <a:gd name="T4" fmla="*/ 0 w 85"/>
                <a:gd name="T5" fmla="*/ 56 h 113"/>
                <a:gd name="T6" fmla="*/ 85 w 85"/>
                <a:gd name="T7" fmla="*/ 0 h 113"/>
                <a:gd name="T8" fmla="*/ 85 w 85"/>
                <a:gd name="T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3">
                  <a:moveTo>
                    <a:pt x="85" y="56"/>
                  </a:moveTo>
                  <a:lnTo>
                    <a:pt x="0" y="113"/>
                  </a:lnTo>
                  <a:lnTo>
                    <a:pt x="0" y="56"/>
                  </a:lnTo>
                  <a:lnTo>
                    <a:pt x="85" y="0"/>
                  </a:lnTo>
                  <a:lnTo>
                    <a:pt x="85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1" name="Freeform 145"/>
            <p:cNvSpPr>
              <a:spLocks/>
            </p:cNvSpPr>
            <p:nvPr/>
          </p:nvSpPr>
          <p:spPr bwMode="auto">
            <a:xfrm>
              <a:off x="2076" y="4413"/>
              <a:ext cx="624" cy="936"/>
            </a:xfrm>
            <a:custGeom>
              <a:avLst/>
              <a:gdLst>
                <a:gd name="T0" fmla="*/ 510 w 624"/>
                <a:gd name="T1" fmla="*/ 822 h 936"/>
                <a:gd name="T2" fmla="*/ 539 w 624"/>
                <a:gd name="T3" fmla="*/ 709 h 936"/>
                <a:gd name="T4" fmla="*/ 595 w 624"/>
                <a:gd name="T5" fmla="*/ 709 h 936"/>
                <a:gd name="T6" fmla="*/ 624 w 624"/>
                <a:gd name="T7" fmla="*/ 681 h 936"/>
                <a:gd name="T8" fmla="*/ 595 w 624"/>
                <a:gd name="T9" fmla="*/ 624 h 936"/>
                <a:gd name="T10" fmla="*/ 539 w 624"/>
                <a:gd name="T11" fmla="*/ 624 h 936"/>
                <a:gd name="T12" fmla="*/ 510 w 624"/>
                <a:gd name="T13" fmla="*/ 652 h 936"/>
                <a:gd name="T14" fmla="*/ 425 w 624"/>
                <a:gd name="T15" fmla="*/ 624 h 936"/>
                <a:gd name="T16" fmla="*/ 425 w 624"/>
                <a:gd name="T17" fmla="*/ 539 h 936"/>
                <a:gd name="T18" fmla="*/ 482 w 624"/>
                <a:gd name="T19" fmla="*/ 510 h 936"/>
                <a:gd name="T20" fmla="*/ 510 w 624"/>
                <a:gd name="T21" fmla="*/ 425 h 936"/>
                <a:gd name="T22" fmla="*/ 453 w 624"/>
                <a:gd name="T23" fmla="*/ 369 h 936"/>
                <a:gd name="T24" fmla="*/ 482 w 624"/>
                <a:gd name="T25" fmla="*/ 340 h 936"/>
                <a:gd name="T26" fmla="*/ 453 w 624"/>
                <a:gd name="T27" fmla="*/ 312 h 936"/>
                <a:gd name="T28" fmla="*/ 539 w 624"/>
                <a:gd name="T29" fmla="*/ 284 h 936"/>
                <a:gd name="T30" fmla="*/ 595 w 624"/>
                <a:gd name="T31" fmla="*/ 114 h 936"/>
                <a:gd name="T32" fmla="*/ 539 w 624"/>
                <a:gd name="T33" fmla="*/ 57 h 936"/>
                <a:gd name="T34" fmla="*/ 510 w 624"/>
                <a:gd name="T35" fmla="*/ 0 h 936"/>
                <a:gd name="T36" fmla="*/ 453 w 624"/>
                <a:gd name="T37" fmla="*/ 28 h 936"/>
                <a:gd name="T38" fmla="*/ 397 w 624"/>
                <a:gd name="T39" fmla="*/ 0 h 936"/>
                <a:gd name="T40" fmla="*/ 368 w 624"/>
                <a:gd name="T41" fmla="*/ 57 h 936"/>
                <a:gd name="T42" fmla="*/ 312 w 624"/>
                <a:gd name="T43" fmla="*/ 85 h 936"/>
                <a:gd name="T44" fmla="*/ 255 w 624"/>
                <a:gd name="T45" fmla="*/ 255 h 936"/>
                <a:gd name="T46" fmla="*/ 142 w 624"/>
                <a:gd name="T47" fmla="*/ 312 h 936"/>
                <a:gd name="T48" fmla="*/ 113 w 624"/>
                <a:gd name="T49" fmla="*/ 369 h 936"/>
                <a:gd name="T50" fmla="*/ 57 w 624"/>
                <a:gd name="T51" fmla="*/ 397 h 936"/>
                <a:gd name="T52" fmla="*/ 0 w 624"/>
                <a:gd name="T53" fmla="*/ 567 h 936"/>
                <a:gd name="T54" fmla="*/ 57 w 624"/>
                <a:gd name="T55" fmla="*/ 567 h 936"/>
                <a:gd name="T56" fmla="*/ 57 w 624"/>
                <a:gd name="T57" fmla="*/ 595 h 936"/>
                <a:gd name="T58" fmla="*/ 28 w 624"/>
                <a:gd name="T59" fmla="*/ 652 h 936"/>
                <a:gd name="T60" fmla="*/ 28 w 624"/>
                <a:gd name="T61" fmla="*/ 709 h 936"/>
                <a:gd name="T62" fmla="*/ 57 w 624"/>
                <a:gd name="T63" fmla="*/ 737 h 936"/>
                <a:gd name="T64" fmla="*/ 57 w 624"/>
                <a:gd name="T65" fmla="*/ 822 h 936"/>
                <a:gd name="T66" fmla="*/ 113 w 624"/>
                <a:gd name="T67" fmla="*/ 851 h 936"/>
                <a:gd name="T68" fmla="*/ 198 w 624"/>
                <a:gd name="T69" fmla="*/ 794 h 936"/>
                <a:gd name="T70" fmla="*/ 227 w 624"/>
                <a:gd name="T71" fmla="*/ 822 h 936"/>
                <a:gd name="T72" fmla="*/ 170 w 624"/>
                <a:gd name="T73" fmla="*/ 851 h 936"/>
                <a:gd name="T74" fmla="*/ 142 w 624"/>
                <a:gd name="T75" fmla="*/ 907 h 936"/>
                <a:gd name="T76" fmla="*/ 227 w 624"/>
                <a:gd name="T77" fmla="*/ 936 h 936"/>
                <a:gd name="T78" fmla="*/ 283 w 624"/>
                <a:gd name="T79" fmla="*/ 851 h 936"/>
                <a:gd name="T80" fmla="*/ 340 w 624"/>
                <a:gd name="T81" fmla="*/ 879 h 936"/>
                <a:gd name="T82" fmla="*/ 397 w 624"/>
                <a:gd name="T83" fmla="*/ 851 h 936"/>
                <a:gd name="T84" fmla="*/ 425 w 624"/>
                <a:gd name="T85" fmla="*/ 737 h 936"/>
                <a:gd name="T86" fmla="*/ 482 w 624"/>
                <a:gd name="T87" fmla="*/ 851 h 936"/>
                <a:gd name="T88" fmla="*/ 510 w 624"/>
                <a:gd name="T89" fmla="*/ 822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4" h="936">
                  <a:moveTo>
                    <a:pt x="510" y="822"/>
                  </a:moveTo>
                  <a:lnTo>
                    <a:pt x="539" y="709"/>
                  </a:lnTo>
                  <a:lnTo>
                    <a:pt x="595" y="709"/>
                  </a:lnTo>
                  <a:lnTo>
                    <a:pt x="624" y="681"/>
                  </a:lnTo>
                  <a:lnTo>
                    <a:pt x="595" y="624"/>
                  </a:lnTo>
                  <a:lnTo>
                    <a:pt x="539" y="624"/>
                  </a:lnTo>
                  <a:lnTo>
                    <a:pt x="510" y="652"/>
                  </a:lnTo>
                  <a:lnTo>
                    <a:pt x="425" y="624"/>
                  </a:lnTo>
                  <a:lnTo>
                    <a:pt x="425" y="539"/>
                  </a:lnTo>
                  <a:lnTo>
                    <a:pt x="482" y="510"/>
                  </a:lnTo>
                  <a:lnTo>
                    <a:pt x="510" y="425"/>
                  </a:lnTo>
                  <a:lnTo>
                    <a:pt x="453" y="369"/>
                  </a:lnTo>
                  <a:lnTo>
                    <a:pt x="482" y="340"/>
                  </a:lnTo>
                  <a:lnTo>
                    <a:pt x="453" y="312"/>
                  </a:lnTo>
                  <a:lnTo>
                    <a:pt x="539" y="284"/>
                  </a:lnTo>
                  <a:lnTo>
                    <a:pt x="595" y="114"/>
                  </a:lnTo>
                  <a:lnTo>
                    <a:pt x="539" y="57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397" y="0"/>
                  </a:lnTo>
                  <a:lnTo>
                    <a:pt x="368" y="57"/>
                  </a:lnTo>
                  <a:lnTo>
                    <a:pt x="312" y="85"/>
                  </a:lnTo>
                  <a:lnTo>
                    <a:pt x="255" y="255"/>
                  </a:lnTo>
                  <a:lnTo>
                    <a:pt x="142" y="312"/>
                  </a:lnTo>
                  <a:lnTo>
                    <a:pt x="113" y="369"/>
                  </a:lnTo>
                  <a:lnTo>
                    <a:pt x="57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95"/>
                  </a:lnTo>
                  <a:lnTo>
                    <a:pt x="28" y="652"/>
                  </a:lnTo>
                  <a:lnTo>
                    <a:pt x="28" y="709"/>
                  </a:lnTo>
                  <a:lnTo>
                    <a:pt x="57" y="737"/>
                  </a:lnTo>
                  <a:lnTo>
                    <a:pt x="57" y="822"/>
                  </a:lnTo>
                  <a:lnTo>
                    <a:pt x="113" y="851"/>
                  </a:lnTo>
                  <a:lnTo>
                    <a:pt x="198" y="794"/>
                  </a:lnTo>
                  <a:lnTo>
                    <a:pt x="227" y="822"/>
                  </a:lnTo>
                  <a:lnTo>
                    <a:pt x="170" y="851"/>
                  </a:lnTo>
                  <a:lnTo>
                    <a:pt x="142" y="907"/>
                  </a:lnTo>
                  <a:lnTo>
                    <a:pt x="227" y="936"/>
                  </a:lnTo>
                  <a:lnTo>
                    <a:pt x="283" y="851"/>
                  </a:lnTo>
                  <a:lnTo>
                    <a:pt x="340" y="879"/>
                  </a:lnTo>
                  <a:lnTo>
                    <a:pt x="397" y="851"/>
                  </a:lnTo>
                  <a:lnTo>
                    <a:pt x="425" y="737"/>
                  </a:lnTo>
                  <a:lnTo>
                    <a:pt x="482" y="851"/>
                  </a:lnTo>
                  <a:lnTo>
                    <a:pt x="510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2" name="Freeform 146"/>
            <p:cNvSpPr>
              <a:spLocks/>
            </p:cNvSpPr>
            <p:nvPr/>
          </p:nvSpPr>
          <p:spPr bwMode="auto">
            <a:xfrm>
              <a:off x="2416" y="3846"/>
              <a:ext cx="624" cy="709"/>
            </a:xfrm>
            <a:custGeom>
              <a:avLst/>
              <a:gdLst>
                <a:gd name="T0" fmla="*/ 57 w 624"/>
                <a:gd name="T1" fmla="*/ 567 h 709"/>
                <a:gd name="T2" fmla="*/ 113 w 624"/>
                <a:gd name="T3" fmla="*/ 595 h 709"/>
                <a:gd name="T4" fmla="*/ 170 w 624"/>
                <a:gd name="T5" fmla="*/ 567 h 709"/>
                <a:gd name="T6" fmla="*/ 199 w 624"/>
                <a:gd name="T7" fmla="*/ 624 h 709"/>
                <a:gd name="T8" fmla="*/ 255 w 624"/>
                <a:gd name="T9" fmla="*/ 681 h 709"/>
                <a:gd name="T10" fmla="*/ 284 w 624"/>
                <a:gd name="T11" fmla="*/ 652 h 709"/>
                <a:gd name="T12" fmla="*/ 312 w 624"/>
                <a:gd name="T13" fmla="*/ 652 h 709"/>
                <a:gd name="T14" fmla="*/ 369 w 624"/>
                <a:gd name="T15" fmla="*/ 709 h 709"/>
                <a:gd name="T16" fmla="*/ 454 w 624"/>
                <a:gd name="T17" fmla="*/ 709 h 709"/>
                <a:gd name="T18" fmla="*/ 510 w 624"/>
                <a:gd name="T19" fmla="*/ 681 h 709"/>
                <a:gd name="T20" fmla="*/ 567 w 624"/>
                <a:gd name="T21" fmla="*/ 681 h 709"/>
                <a:gd name="T22" fmla="*/ 624 w 624"/>
                <a:gd name="T23" fmla="*/ 595 h 709"/>
                <a:gd name="T24" fmla="*/ 567 w 624"/>
                <a:gd name="T25" fmla="*/ 539 h 709"/>
                <a:gd name="T26" fmla="*/ 567 w 624"/>
                <a:gd name="T27" fmla="*/ 340 h 709"/>
                <a:gd name="T28" fmla="*/ 482 w 624"/>
                <a:gd name="T29" fmla="*/ 312 h 709"/>
                <a:gd name="T30" fmla="*/ 510 w 624"/>
                <a:gd name="T31" fmla="*/ 255 h 709"/>
                <a:gd name="T32" fmla="*/ 454 w 624"/>
                <a:gd name="T33" fmla="*/ 199 h 709"/>
                <a:gd name="T34" fmla="*/ 482 w 624"/>
                <a:gd name="T35" fmla="*/ 114 h 709"/>
                <a:gd name="T36" fmla="*/ 539 w 624"/>
                <a:gd name="T37" fmla="*/ 114 h 709"/>
                <a:gd name="T38" fmla="*/ 539 w 624"/>
                <a:gd name="T39" fmla="*/ 0 h 709"/>
                <a:gd name="T40" fmla="*/ 454 w 624"/>
                <a:gd name="T41" fmla="*/ 0 h 709"/>
                <a:gd name="T42" fmla="*/ 397 w 624"/>
                <a:gd name="T43" fmla="*/ 28 h 709"/>
                <a:gd name="T44" fmla="*/ 369 w 624"/>
                <a:gd name="T45" fmla="*/ 114 h 709"/>
                <a:gd name="T46" fmla="*/ 255 w 624"/>
                <a:gd name="T47" fmla="*/ 142 h 709"/>
                <a:gd name="T48" fmla="*/ 227 w 624"/>
                <a:gd name="T49" fmla="*/ 227 h 709"/>
                <a:gd name="T50" fmla="*/ 227 w 624"/>
                <a:gd name="T51" fmla="*/ 340 h 709"/>
                <a:gd name="T52" fmla="*/ 28 w 624"/>
                <a:gd name="T53" fmla="*/ 284 h 709"/>
                <a:gd name="T54" fmla="*/ 28 w 624"/>
                <a:gd name="T55" fmla="*/ 340 h 709"/>
                <a:gd name="T56" fmla="*/ 113 w 624"/>
                <a:gd name="T57" fmla="*/ 340 h 709"/>
                <a:gd name="T58" fmla="*/ 85 w 624"/>
                <a:gd name="T59" fmla="*/ 397 h 709"/>
                <a:gd name="T60" fmla="*/ 28 w 624"/>
                <a:gd name="T61" fmla="*/ 397 h 709"/>
                <a:gd name="T62" fmla="*/ 0 w 624"/>
                <a:gd name="T63" fmla="*/ 454 h 709"/>
                <a:gd name="T64" fmla="*/ 57 w 624"/>
                <a:gd name="T65" fmla="*/ 482 h 709"/>
                <a:gd name="T66" fmla="*/ 85 w 624"/>
                <a:gd name="T67" fmla="*/ 539 h 709"/>
                <a:gd name="T68" fmla="*/ 57 w 624"/>
                <a:gd name="T69" fmla="*/ 56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709">
                  <a:moveTo>
                    <a:pt x="57" y="567"/>
                  </a:moveTo>
                  <a:lnTo>
                    <a:pt x="113" y="595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255" y="681"/>
                  </a:lnTo>
                  <a:lnTo>
                    <a:pt x="284" y="652"/>
                  </a:lnTo>
                  <a:lnTo>
                    <a:pt x="312" y="652"/>
                  </a:lnTo>
                  <a:lnTo>
                    <a:pt x="369" y="709"/>
                  </a:lnTo>
                  <a:lnTo>
                    <a:pt x="454" y="709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624" y="595"/>
                  </a:lnTo>
                  <a:lnTo>
                    <a:pt x="567" y="539"/>
                  </a:lnTo>
                  <a:lnTo>
                    <a:pt x="567" y="340"/>
                  </a:lnTo>
                  <a:lnTo>
                    <a:pt x="482" y="312"/>
                  </a:lnTo>
                  <a:lnTo>
                    <a:pt x="510" y="255"/>
                  </a:lnTo>
                  <a:lnTo>
                    <a:pt x="454" y="199"/>
                  </a:lnTo>
                  <a:lnTo>
                    <a:pt x="482" y="114"/>
                  </a:lnTo>
                  <a:lnTo>
                    <a:pt x="539" y="114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397" y="28"/>
                  </a:lnTo>
                  <a:lnTo>
                    <a:pt x="369" y="114"/>
                  </a:lnTo>
                  <a:lnTo>
                    <a:pt x="255" y="142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113" y="340"/>
                  </a:lnTo>
                  <a:lnTo>
                    <a:pt x="85" y="397"/>
                  </a:lnTo>
                  <a:lnTo>
                    <a:pt x="28" y="397"/>
                  </a:lnTo>
                  <a:lnTo>
                    <a:pt x="0" y="454"/>
                  </a:lnTo>
                  <a:lnTo>
                    <a:pt x="57" y="482"/>
                  </a:lnTo>
                  <a:lnTo>
                    <a:pt x="85" y="539"/>
                  </a:lnTo>
                  <a:lnTo>
                    <a:pt x="57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3" name="Freeform 147"/>
            <p:cNvSpPr>
              <a:spLocks/>
            </p:cNvSpPr>
            <p:nvPr/>
          </p:nvSpPr>
          <p:spPr bwMode="auto">
            <a:xfrm>
              <a:off x="1679" y="3591"/>
              <a:ext cx="1191" cy="1219"/>
            </a:xfrm>
            <a:custGeom>
              <a:avLst/>
              <a:gdLst>
                <a:gd name="T0" fmla="*/ 454 w 1191"/>
                <a:gd name="T1" fmla="*/ 1219 h 1219"/>
                <a:gd name="T2" fmla="*/ 510 w 1191"/>
                <a:gd name="T3" fmla="*/ 1191 h 1219"/>
                <a:gd name="T4" fmla="*/ 539 w 1191"/>
                <a:gd name="T5" fmla="*/ 1134 h 1219"/>
                <a:gd name="T6" fmla="*/ 652 w 1191"/>
                <a:gd name="T7" fmla="*/ 1077 h 1219"/>
                <a:gd name="T8" fmla="*/ 709 w 1191"/>
                <a:gd name="T9" fmla="*/ 907 h 1219"/>
                <a:gd name="T10" fmla="*/ 765 w 1191"/>
                <a:gd name="T11" fmla="*/ 879 h 1219"/>
                <a:gd name="T12" fmla="*/ 794 w 1191"/>
                <a:gd name="T13" fmla="*/ 822 h 1219"/>
                <a:gd name="T14" fmla="*/ 822 w 1191"/>
                <a:gd name="T15" fmla="*/ 794 h 1219"/>
                <a:gd name="T16" fmla="*/ 794 w 1191"/>
                <a:gd name="T17" fmla="*/ 737 h 1219"/>
                <a:gd name="T18" fmla="*/ 737 w 1191"/>
                <a:gd name="T19" fmla="*/ 709 h 1219"/>
                <a:gd name="T20" fmla="*/ 765 w 1191"/>
                <a:gd name="T21" fmla="*/ 652 h 1219"/>
                <a:gd name="T22" fmla="*/ 822 w 1191"/>
                <a:gd name="T23" fmla="*/ 652 h 1219"/>
                <a:gd name="T24" fmla="*/ 850 w 1191"/>
                <a:gd name="T25" fmla="*/ 595 h 1219"/>
                <a:gd name="T26" fmla="*/ 765 w 1191"/>
                <a:gd name="T27" fmla="*/ 595 h 1219"/>
                <a:gd name="T28" fmla="*/ 765 w 1191"/>
                <a:gd name="T29" fmla="*/ 539 h 1219"/>
                <a:gd name="T30" fmla="*/ 964 w 1191"/>
                <a:gd name="T31" fmla="*/ 595 h 1219"/>
                <a:gd name="T32" fmla="*/ 964 w 1191"/>
                <a:gd name="T33" fmla="*/ 482 h 1219"/>
                <a:gd name="T34" fmla="*/ 992 w 1191"/>
                <a:gd name="T35" fmla="*/ 397 h 1219"/>
                <a:gd name="T36" fmla="*/ 1106 w 1191"/>
                <a:gd name="T37" fmla="*/ 369 h 1219"/>
                <a:gd name="T38" fmla="*/ 1134 w 1191"/>
                <a:gd name="T39" fmla="*/ 283 h 1219"/>
                <a:gd name="T40" fmla="*/ 1191 w 1191"/>
                <a:gd name="T41" fmla="*/ 255 h 1219"/>
                <a:gd name="T42" fmla="*/ 1134 w 1191"/>
                <a:gd name="T43" fmla="*/ 198 h 1219"/>
                <a:gd name="T44" fmla="*/ 1077 w 1191"/>
                <a:gd name="T45" fmla="*/ 227 h 1219"/>
                <a:gd name="T46" fmla="*/ 1021 w 1191"/>
                <a:gd name="T47" fmla="*/ 170 h 1219"/>
                <a:gd name="T48" fmla="*/ 964 w 1191"/>
                <a:gd name="T49" fmla="*/ 142 h 1219"/>
                <a:gd name="T50" fmla="*/ 936 w 1191"/>
                <a:gd name="T51" fmla="*/ 57 h 1219"/>
                <a:gd name="T52" fmla="*/ 822 w 1191"/>
                <a:gd name="T53" fmla="*/ 28 h 1219"/>
                <a:gd name="T54" fmla="*/ 765 w 1191"/>
                <a:gd name="T55" fmla="*/ 57 h 1219"/>
                <a:gd name="T56" fmla="*/ 794 w 1191"/>
                <a:gd name="T57" fmla="*/ 142 h 1219"/>
                <a:gd name="T58" fmla="*/ 822 w 1191"/>
                <a:gd name="T59" fmla="*/ 198 h 1219"/>
                <a:gd name="T60" fmla="*/ 680 w 1191"/>
                <a:gd name="T61" fmla="*/ 227 h 1219"/>
                <a:gd name="T62" fmla="*/ 652 w 1191"/>
                <a:gd name="T63" fmla="*/ 312 h 1219"/>
                <a:gd name="T64" fmla="*/ 454 w 1191"/>
                <a:gd name="T65" fmla="*/ 369 h 1219"/>
                <a:gd name="T66" fmla="*/ 312 w 1191"/>
                <a:gd name="T67" fmla="*/ 283 h 1219"/>
                <a:gd name="T68" fmla="*/ 227 w 1191"/>
                <a:gd name="T69" fmla="*/ 85 h 1219"/>
                <a:gd name="T70" fmla="*/ 170 w 1191"/>
                <a:gd name="T71" fmla="*/ 85 h 1219"/>
                <a:gd name="T72" fmla="*/ 113 w 1191"/>
                <a:gd name="T73" fmla="*/ 28 h 1219"/>
                <a:gd name="T74" fmla="*/ 57 w 1191"/>
                <a:gd name="T75" fmla="*/ 0 h 1219"/>
                <a:gd name="T76" fmla="*/ 0 w 1191"/>
                <a:gd name="T77" fmla="*/ 85 h 1219"/>
                <a:gd name="T78" fmla="*/ 28 w 1191"/>
                <a:gd name="T79" fmla="*/ 142 h 1219"/>
                <a:gd name="T80" fmla="*/ 85 w 1191"/>
                <a:gd name="T81" fmla="*/ 312 h 1219"/>
                <a:gd name="T82" fmla="*/ 142 w 1191"/>
                <a:gd name="T83" fmla="*/ 369 h 1219"/>
                <a:gd name="T84" fmla="*/ 113 w 1191"/>
                <a:gd name="T85" fmla="*/ 425 h 1219"/>
                <a:gd name="T86" fmla="*/ 198 w 1191"/>
                <a:gd name="T87" fmla="*/ 454 h 1219"/>
                <a:gd name="T88" fmla="*/ 113 w 1191"/>
                <a:gd name="T89" fmla="*/ 595 h 1219"/>
                <a:gd name="T90" fmla="*/ 142 w 1191"/>
                <a:gd name="T91" fmla="*/ 652 h 1219"/>
                <a:gd name="T92" fmla="*/ 85 w 1191"/>
                <a:gd name="T93" fmla="*/ 737 h 1219"/>
                <a:gd name="T94" fmla="*/ 170 w 1191"/>
                <a:gd name="T95" fmla="*/ 794 h 1219"/>
                <a:gd name="T96" fmla="*/ 170 w 1191"/>
                <a:gd name="T97" fmla="*/ 907 h 1219"/>
                <a:gd name="T98" fmla="*/ 283 w 1191"/>
                <a:gd name="T99" fmla="*/ 936 h 1219"/>
                <a:gd name="T100" fmla="*/ 312 w 1191"/>
                <a:gd name="T101" fmla="*/ 1021 h 1219"/>
                <a:gd name="T102" fmla="*/ 397 w 1191"/>
                <a:gd name="T103" fmla="*/ 1106 h 1219"/>
                <a:gd name="T104" fmla="*/ 454 w 1191"/>
                <a:gd name="T105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1" h="1219">
                  <a:moveTo>
                    <a:pt x="454" y="1219"/>
                  </a:moveTo>
                  <a:lnTo>
                    <a:pt x="510" y="1191"/>
                  </a:lnTo>
                  <a:lnTo>
                    <a:pt x="539" y="1134"/>
                  </a:lnTo>
                  <a:lnTo>
                    <a:pt x="652" y="1077"/>
                  </a:lnTo>
                  <a:lnTo>
                    <a:pt x="709" y="907"/>
                  </a:lnTo>
                  <a:lnTo>
                    <a:pt x="765" y="879"/>
                  </a:lnTo>
                  <a:lnTo>
                    <a:pt x="794" y="822"/>
                  </a:lnTo>
                  <a:lnTo>
                    <a:pt x="822" y="794"/>
                  </a:lnTo>
                  <a:lnTo>
                    <a:pt x="794" y="737"/>
                  </a:lnTo>
                  <a:lnTo>
                    <a:pt x="737" y="709"/>
                  </a:lnTo>
                  <a:lnTo>
                    <a:pt x="765" y="652"/>
                  </a:lnTo>
                  <a:lnTo>
                    <a:pt x="822" y="652"/>
                  </a:lnTo>
                  <a:lnTo>
                    <a:pt x="850" y="595"/>
                  </a:lnTo>
                  <a:lnTo>
                    <a:pt x="765" y="595"/>
                  </a:lnTo>
                  <a:lnTo>
                    <a:pt x="765" y="539"/>
                  </a:lnTo>
                  <a:lnTo>
                    <a:pt x="964" y="595"/>
                  </a:lnTo>
                  <a:lnTo>
                    <a:pt x="964" y="482"/>
                  </a:lnTo>
                  <a:lnTo>
                    <a:pt x="992" y="397"/>
                  </a:lnTo>
                  <a:lnTo>
                    <a:pt x="1106" y="369"/>
                  </a:lnTo>
                  <a:lnTo>
                    <a:pt x="1134" y="283"/>
                  </a:lnTo>
                  <a:lnTo>
                    <a:pt x="1191" y="255"/>
                  </a:lnTo>
                  <a:lnTo>
                    <a:pt x="1134" y="198"/>
                  </a:lnTo>
                  <a:lnTo>
                    <a:pt x="1077" y="227"/>
                  </a:lnTo>
                  <a:lnTo>
                    <a:pt x="1021" y="170"/>
                  </a:lnTo>
                  <a:lnTo>
                    <a:pt x="964" y="142"/>
                  </a:lnTo>
                  <a:lnTo>
                    <a:pt x="936" y="57"/>
                  </a:lnTo>
                  <a:lnTo>
                    <a:pt x="822" y="28"/>
                  </a:lnTo>
                  <a:lnTo>
                    <a:pt x="765" y="57"/>
                  </a:lnTo>
                  <a:lnTo>
                    <a:pt x="794" y="142"/>
                  </a:lnTo>
                  <a:lnTo>
                    <a:pt x="822" y="198"/>
                  </a:lnTo>
                  <a:lnTo>
                    <a:pt x="680" y="227"/>
                  </a:lnTo>
                  <a:lnTo>
                    <a:pt x="652" y="312"/>
                  </a:lnTo>
                  <a:lnTo>
                    <a:pt x="454" y="369"/>
                  </a:lnTo>
                  <a:lnTo>
                    <a:pt x="312" y="283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13" y="28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85" y="312"/>
                  </a:lnTo>
                  <a:lnTo>
                    <a:pt x="142" y="369"/>
                  </a:lnTo>
                  <a:lnTo>
                    <a:pt x="113" y="425"/>
                  </a:lnTo>
                  <a:lnTo>
                    <a:pt x="198" y="454"/>
                  </a:lnTo>
                  <a:lnTo>
                    <a:pt x="113" y="595"/>
                  </a:lnTo>
                  <a:lnTo>
                    <a:pt x="142" y="652"/>
                  </a:lnTo>
                  <a:lnTo>
                    <a:pt x="85" y="737"/>
                  </a:lnTo>
                  <a:lnTo>
                    <a:pt x="170" y="794"/>
                  </a:lnTo>
                  <a:lnTo>
                    <a:pt x="170" y="907"/>
                  </a:lnTo>
                  <a:lnTo>
                    <a:pt x="283" y="936"/>
                  </a:lnTo>
                  <a:lnTo>
                    <a:pt x="312" y="1021"/>
                  </a:lnTo>
                  <a:lnTo>
                    <a:pt x="397" y="1106"/>
                  </a:lnTo>
                  <a:lnTo>
                    <a:pt x="454" y="121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" name="Freeform 149"/>
            <p:cNvSpPr>
              <a:spLocks/>
            </p:cNvSpPr>
            <p:nvPr/>
          </p:nvSpPr>
          <p:spPr bwMode="auto">
            <a:xfrm>
              <a:off x="1537" y="2372"/>
              <a:ext cx="1871" cy="1588"/>
            </a:xfrm>
            <a:custGeom>
              <a:avLst/>
              <a:gdLst>
                <a:gd name="T0" fmla="*/ 255 w 1871"/>
                <a:gd name="T1" fmla="*/ 1247 h 1588"/>
                <a:gd name="T2" fmla="*/ 369 w 1871"/>
                <a:gd name="T3" fmla="*/ 1304 h 1588"/>
                <a:gd name="T4" fmla="*/ 596 w 1871"/>
                <a:gd name="T5" fmla="*/ 1588 h 1588"/>
                <a:gd name="T6" fmla="*/ 822 w 1871"/>
                <a:gd name="T7" fmla="*/ 1446 h 1588"/>
                <a:gd name="T8" fmla="*/ 936 w 1871"/>
                <a:gd name="T9" fmla="*/ 1361 h 1588"/>
                <a:gd name="T10" fmla="*/ 964 w 1871"/>
                <a:gd name="T11" fmla="*/ 1247 h 1588"/>
                <a:gd name="T12" fmla="*/ 1106 w 1871"/>
                <a:gd name="T13" fmla="*/ 1361 h 1588"/>
                <a:gd name="T14" fmla="*/ 1219 w 1871"/>
                <a:gd name="T15" fmla="*/ 1332 h 1588"/>
                <a:gd name="T16" fmla="*/ 1418 w 1871"/>
                <a:gd name="T17" fmla="*/ 1134 h 1588"/>
                <a:gd name="T18" fmla="*/ 1531 w 1871"/>
                <a:gd name="T19" fmla="*/ 1021 h 1588"/>
                <a:gd name="T20" fmla="*/ 1503 w 1871"/>
                <a:gd name="T21" fmla="*/ 822 h 1588"/>
                <a:gd name="T22" fmla="*/ 1559 w 1871"/>
                <a:gd name="T23" fmla="*/ 595 h 1588"/>
                <a:gd name="T24" fmla="*/ 1645 w 1871"/>
                <a:gd name="T25" fmla="*/ 482 h 1588"/>
                <a:gd name="T26" fmla="*/ 1815 w 1871"/>
                <a:gd name="T27" fmla="*/ 255 h 1588"/>
                <a:gd name="T28" fmla="*/ 1843 w 1871"/>
                <a:gd name="T29" fmla="*/ 57 h 1588"/>
                <a:gd name="T30" fmla="*/ 1786 w 1871"/>
                <a:gd name="T31" fmla="*/ 0 h 1588"/>
                <a:gd name="T32" fmla="*/ 1673 w 1871"/>
                <a:gd name="T33" fmla="*/ 57 h 1588"/>
                <a:gd name="T34" fmla="*/ 1645 w 1871"/>
                <a:gd name="T35" fmla="*/ 113 h 1588"/>
                <a:gd name="T36" fmla="*/ 1503 w 1871"/>
                <a:gd name="T37" fmla="*/ 142 h 1588"/>
                <a:gd name="T38" fmla="*/ 1361 w 1871"/>
                <a:gd name="T39" fmla="*/ 340 h 1588"/>
                <a:gd name="T40" fmla="*/ 1304 w 1871"/>
                <a:gd name="T41" fmla="*/ 57 h 1588"/>
                <a:gd name="T42" fmla="*/ 1248 w 1871"/>
                <a:gd name="T43" fmla="*/ 113 h 1588"/>
                <a:gd name="T44" fmla="*/ 1134 w 1871"/>
                <a:gd name="T45" fmla="*/ 170 h 1588"/>
                <a:gd name="T46" fmla="*/ 1134 w 1871"/>
                <a:gd name="T47" fmla="*/ 340 h 1588"/>
                <a:gd name="T48" fmla="*/ 936 w 1871"/>
                <a:gd name="T49" fmla="*/ 482 h 1588"/>
                <a:gd name="T50" fmla="*/ 794 w 1871"/>
                <a:gd name="T51" fmla="*/ 482 h 1588"/>
                <a:gd name="T52" fmla="*/ 709 w 1871"/>
                <a:gd name="T53" fmla="*/ 425 h 1588"/>
                <a:gd name="T54" fmla="*/ 596 w 1871"/>
                <a:gd name="T55" fmla="*/ 482 h 1588"/>
                <a:gd name="T56" fmla="*/ 511 w 1871"/>
                <a:gd name="T57" fmla="*/ 482 h 1588"/>
                <a:gd name="T58" fmla="*/ 284 w 1871"/>
                <a:gd name="T59" fmla="*/ 510 h 1588"/>
                <a:gd name="T60" fmla="*/ 0 w 1871"/>
                <a:gd name="T61" fmla="*/ 624 h 1588"/>
                <a:gd name="T62" fmla="*/ 29 w 1871"/>
                <a:gd name="T63" fmla="*/ 709 h 1588"/>
                <a:gd name="T64" fmla="*/ 114 w 1871"/>
                <a:gd name="T65" fmla="*/ 765 h 1588"/>
                <a:gd name="T66" fmla="*/ 227 w 1871"/>
                <a:gd name="T67" fmla="*/ 850 h 1588"/>
                <a:gd name="T68" fmla="*/ 199 w 1871"/>
                <a:gd name="T69" fmla="*/ 964 h 1588"/>
                <a:gd name="T70" fmla="*/ 170 w 1871"/>
                <a:gd name="T71" fmla="*/ 1049 h 1588"/>
                <a:gd name="T72" fmla="*/ 199 w 1871"/>
                <a:gd name="T73" fmla="*/ 1219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71" h="1588">
                  <a:moveTo>
                    <a:pt x="199" y="1219"/>
                  </a:moveTo>
                  <a:lnTo>
                    <a:pt x="255" y="1247"/>
                  </a:lnTo>
                  <a:lnTo>
                    <a:pt x="312" y="1304"/>
                  </a:lnTo>
                  <a:lnTo>
                    <a:pt x="369" y="1304"/>
                  </a:lnTo>
                  <a:lnTo>
                    <a:pt x="454" y="1502"/>
                  </a:lnTo>
                  <a:lnTo>
                    <a:pt x="596" y="1588"/>
                  </a:lnTo>
                  <a:lnTo>
                    <a:pt x="794" y="1531"/>
                  </a:lnTo>
                  <a:lnTo>
                    <a:pt x="822" y="1446"/>
                  </a:lnTo>
                  <a:lnTo>
                    <a:pt x="964" y="1417"/>
                  </a:lnTo>
                  <a:lnTo>
                    <a:pt x="936" y="1361"/>
                  </a:lnTo>
                  <a:lnTo>
                    <a:pt x="907" y="1276"/>
                  </a:lnTo>
                  <a:lnTo>
                    <a:pt x="964" y="1247"/>
                  </a:lnTo>
                  <a:lnTo>
                    <a:pt x="1078" y="1276"/>
                  </a:lnTo>
                  <a:lnTo>
                    <a:pt x="1106" y="1361"/>
                  </a:lnTo>
                  <a:lnTo>
                    <a:pt x="1163" y="1389"/>
                  </a:lnTo>
                  <a:lnTo>
                    <a:pt x="1219" y="1332"/>
                  </a:lnTo>
                  <a:lnTo>
                    <a:pt x="1389" y="1219"/>
                  </a:lnTo>
                  <a:lnTo>
                    <a:pt x="1418" y="1134"/>
                  </a:lnTo>
                  <a:lnTo>
                    <a:pt x="1446" y="1162"/>
                  </a:lnTo>
                  <a:lnTo>
                    <a:pt x="1531" y="1021"/>
                  </a:lnTo>
                  <a:lnTo>
                    <a:pt x="1559" y="907"/>
                  </a:lnTo>
                  <a:lnTo>
                    <a:pt x="1503" y="822"/>
                  </a:lnTo>
                  <a:lnTo>
                    <a:pt x="1474" y="709"/>
                  </a:lnTo>
                  <a:lnTo>
                    <a:pt x="1559" y="595"/>
                  </a:lnTo>
                  <a:lnTo>
                    <a:pt x="1559" y="482"/>
                  </a:lnTo>
                  <a:lnTo>
                    <a:pt x="1645" y="482"/>
                  </a:lnTo>
                  <a:lnTo>
                    <a:pt x="1843" y="312"/>
                  </a:lnTo>
                  <a:lnTo>
                    <a:pt x="1815" y="255"/>
                  </a:lnTo>
                  <a:lnTo>
                    <a:pt x="1871" y="113"/>
                  </a:lnTo>
                  <a:lnTo>
                    <a:pt x="1843" y="57"/>
                  </a:lnTo>
                  <a:lnTo>
                    <a:pt x="1815" y="0"/>
                  </a:lnTo>
                  <a:lnTo>
                    <a:pt x="1786" y="0"/>
                  </a:lnTo>
                  <a:lnTo>
                    <a:pt x="1701" y="85"/>
                  </a:lnTo>
                  <a:lnTo>
                    <a:pt x="1673" y="57"/>
                  </a:lnTo>
                  <a:lnTo>
                    <a:pt x="1616" y="57"/>
                  </a:lnTo>
                  <a:lnTo>
                    <a:pt x="1645" y="113"/>
                  </a:lnTo>
                  <a:lnTo>
                    <a:pt x="1559" y="113"/>
                  </a:lnTo>
                  <a:lnTo>
                    <a:pt x="1503" y="142"/>
                  </a:lnTo>
                  <a:lnTo>
                    <a:pt x="1503" y="227"/>
                  </a:lnTo>
                  <a:lnTo>
                    <a:pt x="1361" y="340"/>
                  </a:lnTo>
                  <a:lnTo>
                    <a:pt x="1361" y="170"/>
                  </a:lnTo>
                  <a:lnTo>
                    <a:pt x="1304" y="57"/>
                  </a:lnTo>
                  <a:lnTo>
                    <a:pt x="1219" y="57"/>
                  </a:lnTo>
                  <a:lnTo>
                    <a:pt x="1248" y="113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06" y="255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936" y="482"/>
                  </a:lnTo>
                  <a:lnTo>
                    <a:pt x="907" y="539"/>
                  </a:lnTo>
                  <a:lnTo>
                    <a:pt x="794" y="482"/>
                  </a:lnTo>
                  <a:lnTo>
                    <a:pt x="737" y="510"/>
                  </a:lnTo>
                  <a:lnTo>
                    <a:pt x="709" y="425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539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284" y="510"/>
                  </a:lnTo>
                  <a:lnTo>
                    <a:pt x="85" y="482"/>
                  </a:lnTo>
                  <a:lnTo>
                    <a:pt x="0" y="624"/>
                  </a:lnTo>
                  <a:lnTo>
                    <a:pt x="29" y="652"/>
                  </a:lnTo>
                  <a:lnTo>
                    <a:pt x="29" y="709"/>
                  </a:lnTo>
                  <a:lnTo>
                    <a:pt x="57" y="765"/>
                  </a:lnTo>
                  <a:lnTo>
                    <a:pt x="114" y="765"/>
                  </a:lnTo>
                  <a:lnTo>
                    <a:pt x="114" y="794"/>
                  </a:lnTo>
                  <a:lnTo>
                    <a:pt x="227" y="850"/>
                  </a:lnTo>
                  <a:lnTo>
                    <a:pt x="227" y="879"/>
                  </a:lnTo>
                  <a:lnTo>
                    <a:pt x="199" y="964"/>
                  </a:lnTo>
                  <a:lnTo>
                    <a:pt x="227" y="1021"/>
                  </a:lnTo>
                  <a:lnTo>
                    <a:pt x="170" y="1049"/>
                  </a:lnTo>
                  <a:lnTo>
                    <a:pt x="170" y="1191"/>
                  </a:lnTo>
                  <a:lnTo>
                    <a:pt x="199" y="121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5" name="Freeform 150"/>
            <p:cNvSpPr>
              <a:spLocks/>
            </p:cNvSpPr>
            <p:nvPr/>
          </p:nvSpPr>
          <p:spPr bwMode="auto">
            <a:xfrm>
              <a:off x="1254" y="1068"/>
              <a:ext cx="1672" cy="1928"/>
            </a:xfrm>
            <a:custGeom>
              <a:avLst/>
              <a:gdLst>
                <a:gd name="T0" fmla="*/ 283 w 1672"/>
                <a:gd name="T1" fmla="*/ 1928 h 1928"/>
                <a:gd name="T2" fmla="*/ 368 w 1672"/>
                <a:gd name="T3" fmla="*/ 1786 h 1928"/>
                <a:gd name="T4" fmla="*/ 567 w 1672"/>
                <a:gd name="T5" fmla="*/ 1814 h 1928"/>
                <a:gd name="T6" fmla="*/ 737 w 1672"/>
                <a:gd name="T7" fmla="*/ 1729 h 1928"/>
                <a:gd name="T8" fmla="*/ 794 w 1672"/>
                <a:gd name="T9" fmla="*/ 1786 h 1928"/>
                <a:gd name="T10" fmla="*/ 822 w 1672"/>
                <a:gd name="T11" fmla="*/ 1758 h 1928"/>
                <a:gd name="T12" fmla="*/ 879 w 1672"/>
                <a:gd name="T13" fmla="*/ 1786 h 1928"/>
                <a:gd name="T14" fmla="*/ 935 w 1672"/>
                <a:gd name="T15" fmla="*/ 1786 h 1928"/>
                <a:gd name="T16" fmla="*/ 992 w 1672"/>
                <a:gd name="T17" fmla="*/ 1729 h 1928"/>
                <a:gd name="T18" fmla="*/ 1020 w 1672"/>
                <a:gd name="T19" fmla="*/ 1814 h 1928"/>
                <a:gd name="T20" fmla="*/ 1077 w 1672"/>
                <a:gd name="T21" fmla="*/ 1786 h 1928"/>
                <a:gd name="T22" fmla="*/ 1190 w 1672"/>
                <a:gd name="T23" fmla="*/ 1843 h 1928"/>
                <a:gd name="T24" fmla="*/ 1219 w 1672"/>
                <a:gd name="T25" fmla="*/ 1786 h 1928"/>
                <a:gd name="T26" fmla="*/ 1417 w 1672"/>
                <a:gd name="T27" fmla="*/ 1701 h 1928"/>
                <a:gd name="T28" fmla="*/ 1417 w 1672"/>
                <a:gd name="T29" fmla="*/ 1644 h 1928"/>
                <a:gd name="T30" fmla="*/ 1389 w 1672"/>
                <a:gd name="T31" fmla="*/ 1559 h 1928"/>
                <a:gd name="T32" fmla="*/ 1417 w 1672"/>
                <a:gd name="T33" fmla="*/ 1474 h 1928"/>
                <a:gd name="T34" fmla="*/ 1474 w 1672"/>
                <a:gd name="T35" fmla="*/ 1474 h 1928"/>
                <a:gd name="T36" fmla="*/ 1531 w 1672"/>
                <a:gd name="T37" fmla="*/ 1417 h 1928"/>
                <a:gd name="T38" fmla="*/ 1502 w 1672"/>
                <a:gd name="T39" fmla="*/ 1361 h 1928"/>
                <a:gd name="T40" fmla="*/ 1559 w 1672"/>
                <a:gd name="T41" fmla="*/ 1361 h 1928"/>
                <a:gd name="T42" fmla="*/ 1672 w 1672"/>
                <a:gd name="T43" fmla="*/ 1304 h 1928"/>
                <a:gd name="T44" fmla="*/ 1672 w 1672"/>
                <a:gd name="T45" fmla="*/ 1247 h 1928"/>
                <a:gd name="T46" fmla="*/ 1587 w 1672"/>
                <a:gd name="T47" fmla="*/ 1162 h 1928"/>
                <a:gd name="T48" fmla="*/ 1587 w 1672"/>
                <a:gd name="T49" fmla="*/ 1077 h 1928"/>
                <a:gd name="T50" fmla="*/ 1502 w 1672"/>
                <a:gd name="T51" fmla="*/ 1106 h 1928"/>
                <a:gd name="T52" fmla="*/ 1474 w 1672"/>
                <a:gd name="T53" fmla="*/ 1077 h 1928"/>
                <a:gd name="T54" fmla="*/ 1587 w 1672"/>
                <a:gd name="T55" fmla="*/ 964 h 1928"/>
                <a:gd name="T56" fmla="*/ 1502 w 1672"/>
                <a:gd name="T57" fmla="*/ 907 h 1928"/>
                <a:gd name="T58" fmla="*/ 1531 w 1672"/>
                <a:gd name="T59" fmla="*/ 624 h 1928"/>
                <a:gd name="T60" fmla="*/ 1446 w 1672"/>
                <a:gd name="T61" fmla="*/ 539 h 1928"/>
                <a:gd name="T62" fmla="*/ 1531 w 1672"/>
                <a:gd name="T63" fmla="*/ 283 h 1928"/>
                <a:gd name="T64" fmla="*/ 1446 w 1672"/>
                <a:gd name="T65" fmla="*/ 227 h 1928"/>
                <a:gd name="T66" fmla="*/ 1275 w 1672"/>
                <a:gd name="T67" fmla="*/ 198 h 1928"/>
                <a:gd name="T68" fmla="*/ 1304 w 1672"/>
                <a:gd name="T69" fmla="*/ 142 h 1928"/>
                <a:gd name="T70" fmla="*/ 1190 w 1672"/>
                <a:gd name="T71" fmla="*/ 0 h 1928"/>
                <a:gd name="T72" fmla="*/ 1077 w 1672"/>
                <a:gd name="T73" fmla="*/ 0 h 1928"/>
                <a:gd name="T74" fmla="*/ 850 w 1672"/>
                <a:gd name="T75" fmla="*/ 85 h 1928"/>
                <a:gd name="T76" fmla="*/ 708 w 1672"/>
                <a:gd name="T77" fmla="*/ 0 h 1928"/>
                <a:gd name="T78" fmla="*/ 595 w 1672"/>
                <a:gd name="T79" fmla="*/ 0 h 1928"/>
                <a:gd name="T80" fmla="*/ 538 w 1672"/>
                <a:gd name="T81" fmla="*/ 85 h 1928"/>
                <a:gd name="T82" fmla="*/ 652 w 1672"/>
                <a:gd name="T83" fmla="*/ 170 h 1928"/>
                <a:gd name="T84" fmla="*/ 680 w 1672"/>
                <a:gd name="T85" fmla="*/ 312 h 1928"/>
                <a:gd name="T86" fmla="*/ 623 w 1672"/>
                <a:gd name="T87" fmla="*/ 397 h 1928"/>
                <a:gd name="T88" fmla="*/ 482 w 1672"/>
                <a:gd name="T89" fmla="*/ 425 h 1928"/>
                <a:gd name="T90" fmla="*/ 425 w 1672"/>
                <a:gd name="T91" fmla="*/ 510 h 1928"/>
                <a:gd name="T92" fmla="*/ 340 w 1672"/>
                <a:gd name="T93" fmla="*/ 425 h 1928"/>
                <a:gd name="T94" fmla="*/ 255 w 1672"/>
                <a:gd name="T95" fmla="*/ 510 h 1928"/>
                <a:gd name="T96" fmla="*/ 170 w 1672"/>
                <a:gd name="T97" fmla="*/ 482 h 1928"/>
                <a:gd name="T98" fmla="*/ 85 w 1672"/>
                <a:gd name="T99" fmla="*/ 510 h 1928"/>
                <a:gd name="T100" fmla="*/ 113 w 1672"/>
                <a:gd name="T101" fmla="*/ 680 h 1928"/>
                <a:gd name="T102" fmla="*/ 28 w 1672"/>
                <a:gd name="T103" fmla="*/ 709 h 1928"/>
                <a:gd name="T104" fmla="*/ 0 w 1672"/>
                <a:gd name="T105" fmla="*/ 794 h 1928"/>
                <a:gd name="T106" fmla="*/ 56 w 1672"/>
                <a:gd name="T107" fmla="*/ 850 h 1928"/>
                <a:gd name="T108" fmla="*/ 141 w 1672"/>
                <a:gd name="T109" fmla="*/ 992 h 1928"/>
                <a:gd name="T110" fmla="*/ 255 w 1672"/>
                <a:gd name="T111" fmla="*/ 1020 h 1928"/>
                <a:gd name="T112" fmla="*/ 255 w 1672"/>
                <a:gd name="T113" fmla="*/ 1134 h 1928"/>
                <a:gd name="T114" fmla="*/ 113 w 1672"/>
                <a:gd name="T115" fmla="*/ 1361 h 1928"/>
                <a:gd name="T116" fmla="*/ 198 w 1672"/>
                <a:gd name="T117" fmla="*/ 1446 h 1928"/>
                <a:gd name="T118" fmla="*/ 141 w 1672"/>
                <a:gd name="T119" fmla="*/ 1474 h 1928"/>
                <a:gd name="T120" fmla="*/ 141 w 1672"/>
                <a:gd name="T121" fmla="*/ 1758 h 1928"/>
                <a:gd name="T122" fmla="*/ 198 w 1672"/>
                <a:gd name="T123" fmla="*/ 1786 h 1928"/>
                <a:gd name="T124" fmla="*/ 283 w 1672"/>
                <a:gd name="T125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72" h="1928">
                  <a:moveTo>
                    <a:pt x="283" y="1928"/>
                  </a:moveTo>
                  <a:lnTo>
                    <a:pt x="368" y="1786"/>
                  </a:lnTo>
                  <a:lnTo>
                    <a:pt x="567" y="1814"/>
                  </a:lnTo>
                  <a:lnTo>
                    <a:pt x="737" y="1729"/>
                  </a:lnTo>
                  <a:lnTo>
                    <a:pt x="794" y="1786"/>
                  </a:lnTo>
                  <a:lnTo>
                    <a:pt x="822" y="1758"/>
                  </a:lnTo>
                  <a:lnTo>
                    <a:pt x="879" y="1786"/>
                  </a:lnTo>
                  <a:lnTo>
                    <a:pt x="935" y="1786"/>
                  </a:lnTo>
                  <a:lnTo>
                    <a:pt x="992" y="1729"/>
                  </a:lnTo>
                  <a:lnTo>
                    <a:pt x="1020" y="1814"/>
                  </a:lnTo>
                  <a:lnTo>
                    <a:pt x="1077" y="1786"/>
                  </a:lnTo>
                  <a:lnTo>
                    <a:pt x="1190" y="1843"/>
                  </a:lnTo>
                  <a:lnTo>
                    <a:pt x="1219" y="1786"/>
                  </a:lnTo>
                  <a:lnTo>
                    <a:pt x="1417" y="1701"/>
                  </a:lnTo>
                  <a:lnTo>
                    <a:pt x="1417" y="1644"/>
                  </a:lnTo>
                  <a:lnTo>
                    <a:pt x="1389" y="1559"/>
                  </a:lnTo>
                  <a:lnTo>
                    <a:pt x="1417" y="1474"/>
                  </a:lnTo>
                  <a:lnTo>
                    <a:pt x="1474" y="1474"/>
                  </a:lnTo>
                  <a:lnTo>
                    <a:pt x="1531" y="1417"/>
                  </a:lnTo>
                  <a:lnTo>
                    <a:pt x="1502" y="1361"/>
                  </a:lnTo>
                  <a:lnTo>
                    <a:pt x="1559" y="1361"/>
                  </a:lnTo>
                  <a:lnTo>
                    <a:pt x="1672" y="1304"/>
                  </a:lnTo>
                  <a:lnTo>
                    <a:pt x="1672" y="1247"/>
                  </a:lnTo>
                  <a:lnTo>
                    <a:pt x="1587" y="1162"/>
                  </a:lnTo>
                  <a:lnTo>
                    <a:pt x="1587" y="1077"/>
                  </a:lnTo>
                  <a:lnTo>
                    <a:pt x="1502" y="1106"/>
                  </a:lnTo>
                  <a:lnTo>
                    <a:pt x="1474" y="1077"/>
                  </a:lnTo>
                  <a:lnTo>
                    <a:pt x="1587" y="964"/>
                  </a:lnTo>
                  <a:lnTo>
                    <a:pt x="1502" y="907"/>
                  </a:lnTo>
                  <a:lnTo>
                    <a:pt x="1531" y="624"/>
                  </a:lnTo>
                  <a:lnTo>
                    <a:pt x="1446" y="539"/>
                  </a:lnTo>
                  <a:lnTo>
                    <a:pt x="1531" y="283"/>
                  </a:lnTo>
                  <a:lnTo>
                    <a:pt x="1446" y="227"/>
                  </a:lnTo>
                  <a:lnTo>
                    <a:pt x="1275" y="198"/>
                  </a:lnTo>
                  <a:lnTo>
                    <a:pt x="1304" y="142"/>
                  </a:lnTo>
                  <a:lnTo>
                    <a:pt x="1190" y="0"/>
                  </a:lnTo>
                  <a:lnTo>
                    <a:pt x="1077" y="0"/>
                  </a:lnTo>
                  <a:lnTo>
                    <a:pt x="850" y="85"/>
                  </a:lnTo>
                  <a:lnTo>
                    <a:pt x="708" y="0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652" y="170"/>
                  </a:lnTo>
                  <a:lnTo>
                    <a:pt x="680" y="312"/>
                  </a:lnTo>
                  <a:lnTo>
                    <a:pt x="623" y="397"/>
                  </a:lnTo>
                  <a:lnTo>
                    <a:pt x="482" y="425"/>
                  </a:lnTo>
                  <a:lnTo>
                    <a:pt x="425" y="510"/>
                  </a:lnTo>
                  <a:lnTo>
                    <a:pt x="340" y="425"/>
                  </a:lnTo>
                  <a:lnTo>
                    <a:pt x="255" y="510"/>
                  </a:lnTo>
                  <a:lnTo>
                    <a:pt x="170" y="482"/>
                  </a:lnTo>
                  <a:lnTo>
                    <a:pt x="85" y="510"/>
                  </a:lnTo>
                  <a:lnTo>
                    <a:pt x="113" y="680"/>
                  </a:lnTo>
                  <a:lnTo>
                    <a:pt x="28" y="709"/>
                  </a:lnTo>
                  <a:lnTo>
                    <a:pt x="0" y="794"/>
                  </a:lnTo>
                  <a:lnTo>
                    <a:pt x="56" y="850"/>
                  </a:lnTo>
                  <a:lnTo>
                    <a:pt x="141" y="992"/>
                  </a:lnTo>
                  <a:lnTo>
                    <a:pt x="255" y="1020"/>
                  </a:lnTo>
                  <a:lnTo>
                    <a:pt x="255" y="1134"/>
                  </a:lnTo>
                  <a:lnTo>
                    <a:pt x="113" y="1361"/>
                  </a:lnTo>
                  <a:lnTo>
                    <a:pt x="198" y="1446"/>
                  </a:lnTo>
                  <a:lnTo>
                    <a:pt x="141" y="1474"/>
                  </a:lnTo>
                  <a:lnTo>
                    <a:pt x="141" y="1758"/>
                  </a:lnTo>
                  <a:lnTo>
                    <a:pt x="198" y="1786"/>
                  </a:lnTo>
                  <a:lnTo>
                    <a:pt x="283" y="19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6" name="Freeform 151"/>
            <p:cNvSpPr>
              <a:spLocks/>
            </p:cNvSpPr>
            <p:nvPr/>
          </p:nvSpPr>
          <p:spPr bwMode="auto">
            <a:xfrm>
              <a:off x="2359" y="699"/>
              <a:ext cx="511" cy="596"/>
            </a:xfrm>
            <a:custGeom>
              <a:avLst/>
              <a:gdLst>
                <a:gd name="T0" fmla="*/ 341 w 511"/>
                <a:gd name="T1" fmla="*/ 596 h 596"/>
                <a:gd name="T2" fmla="*/ 170 w 511"/>
                <a:gd name="T3" fmla="*/ 567 h 596"/>
                <a:gd name="T4" fmla="*/ 199 w 511"/>
                <a:gd name="T5" fmla="*/ 511 h 596"/>
                <a:gd name="T6" fmla="*/ 85 w 511"/>
                <a:gd name="T7" fmla="*/ 369 h 596"/>
                <a:gd name="T8" fmla="*/ 114 w 511"/>
                <a:gd name="T9" fmla="*/ 284 h 596"/>
                <a:gd name="T10" fmla="*/ 57 w 511"/>
                <a:gd name="T11" fmla="*/ 199 h 596"/>
                <a:gd name="T12" fmla="*/ 0 w 511"/>
                <a:gd name="T13" fmla="*/ 170 h 596"/>
                <a:gd name="T14" fmla="*/ 0 w 511"/>
                <a:gd name="T15" fmla="*/ 114 h 596"/>
                <a:gd name="T16" fmla="*/ 170 w 511"/>
                <a:gd name="T17" fmla="*/ 57 h 596"/>
                <a:gd name="T18" fmla="*/ 227 w 511"/>
                <a:gd name="T19" fmla="*/ 57 h 596"/>
                <a:gd name="T20" fmla="*/ 284 w 511"/>
                <a:gd name="T21" fmla="*/ 0 h 596"/>
                <a:gd name="T22" fmla="*/ 426 w 511"/>
                <a:gd name="T23" fmla="*/ 29 h 596"/>
                <a:gd name="T24" fmla="*/ 426 w 511"/>
                <a:gd name="T25" fmla="*/ 170 h 596"/>
                <a:gd name="T26" fmla="*/ 511 w 511"/>
                <a:gd name="T27" fmla="*/ 284 h 596"/>
                <a:gd name="T28" fmla="*/ 482 w 511"/>
                <a:gd name="T29" fmla="*/ 397 h 596"/>
                <a:gd name="T30" fmla="*/ 426 w 511"/>
                <a:gd name="T31" fmla="*/ 369 h 596"/>
                <a:gd name="T32" fmla="*/ 369 w 511"/>
                <a:gd name="T33" fmla="*/ 454 h 596"/>
                <a:gd name="T34" fmla="*/ 397 w 511"/>
                <a:gd name="T35" fmla="*/ 539 h 596"/>
                <a:gd name="T36" fmla="*/ 341 w 511"/>
                <a:gd name="T37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596">
                  <a:moveTo>
                    <a:pt x="341" y="596"/>
                  </a:moveTo>
                  <a:lnTo>
                    <a:pt x="170" y="567"/>
                  </a:lnTo>
                  <a:lnTo>
                    <a:pt x="199" y="511"/>
                  </a:lnTo>
                  <a:lnTo>
                    <a:pt x="85" y="369"/>
                  </a:lnTo>
                  <a:lnTo>
                    <a:pt x="114" y="284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426" y="29"/>
                  </a:lnTo>
                  <a:lnTo>
                    <a:pt x="426" y="170"/>
                  </a:lnTo>
                  <a:lnTo>
                    <a:pt x="511" y="284"/>
                  </a:lnTo>
                  <a:lnTo>
                    <a:pt x="482" y="397"/>
                  </a:lnTo>
                  <a:lnTo>
                    <a:pt x="426" y="369"/>
                  </a:lnTo>
                  <a:lnTo>
                    <a:pt x="369" y="454"/>
                  </a:lnTo>
                  <a:lnTo>
                    <a:pt x="397" y="539"/>
                  </a:lnTo>
                  <a:lnTo>
                    <a:pt x="341" y="59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7" name="Freeform 154"/>
            <p:cNvSpPr>
              <a:spLocks/>
            </p:cNvSpPr>
            <p:nvPr/>
          </p:nvSpPr>
          <p:spPr bwMode="auto">
            <a:xfrm>
              <a:off x="2643" y="161"/>
              <a:ext cx="1332" cy="2551"/>
            </a:xfrm>
            <a:custGeom>
              <a:avLst/>
              <a:gdLst>
                <a:gd name="T0" fmla="*/ 142 w 1332"/>
                <a:gd name="T1" fmla="*/ 567 h 2551"/>
                <a:gd name="T2" fmla="*/ 227 w 1332"/>
                <a:gd name="T3" fmla="*/ 822 h 2551"/>
                <a:gd name="T4" fmla="*/ 142 w 1332"/>
                <a:gd name="T5" fmla="*/ 907 h 2551"/>
                <a:gd name="T6" fmla="*/ 113 w 1332"/>
                <a:gd name="T7" fmla="*/ 1077 h 2551"/>
                <a:gd name="T8" fmla="*/ 142 w 1332"/>
                <a:gd name="T9" fmla="*/ 1190 h 2551"/>
                <a:gd name="T10" fmla="*/ 142 w 1332"/>
                <a:gd name="T11" fmla="*/ 1531 h 2551"/>
                <a:gd name="T12" fmla="*/ 198 w 1332"/>
                <a:gd name="T13" fmla="*/ 1871 h 2551"/>
                <a:gd name="T14" fmla="*/ 113 w 1332"/>
                <a:gd name="T15" fmla="*/ 2013 h 2551"/>
                <a:gd name="T16" fmla="*/ 199 w 1332"/>
                <a:gd name="T17" fmla="*/ 2067 h 2551"/>
                <a:gd name="T18" fmla="*/ 283 w 1332"/>
                <a:gd name="T19" fmla="*/ 2211 h 2551"/>
                <a:gd name="T20" fmla="*/ 199 w 1332"/>
                <a:gd name="T21" fmla="*/ 2269 h 2551"/>
                <a:gd name="T22" fmla="*/ 255 w 1332"/>
                <a:gd name="T23" fmla="*/ 2551 h 2551"/>
                <a:gd name="T24" fmla="*/ 397 w 1332"/>
                <a:gd name="T25" fmla="*/ 2353 h 2551"/>
                <a:gd name="T26" fmla="*/ 539 w 1332"/>
                <a:gd name="T27" fmla="*/ 2324 h 2551"/>
                <a:gd name="T28" fmla="*/ 567 w 1332"/>
                <a:gd name="T29" fmla="*/ 2268 h 2551"/>
                <a:gd name="T30" fmla="*/ 680 w 1332"/>
                <a:gd name="T31" fmla="*/ 2211 h 2551"/>
                <a:gd name="T32" fmla="*/ 737 w 1332"/>
                <a:gd name="T33" fmla="*/ 2268 h 2551"/>
                <a:gd name="T34" fmla="*/ 907 w 1332"/>
                <a:gd name="T35" fmla="*/ 2268 h 2551"/>
                <a:gd name="T36" fmla="*/ 1077 w 1332"/>
                <a:gd name="T37" fmla="*/ 2211 h 2551"/>
                <a:gd name="T38" fmla="*/ 1162 w 1332"/>
                <a:gd name="T39" fmla="*/ 2239 h 2551"/>
                <a:gd name="T40" fmla="*/ 1162 w 1332"/>
                <a:gd name="T41" fmla="*/ 2126 h 2551"/>
                <a:gd name="T42" fmla="*/ 1049 w 1332"/>
                <a:gd name="T43" fmla="*/ 1871 h 2551"/>
                <a:gd name="T44" fmla="*/ 1247 w 1332"/>
                <a:gd name="T45" fmla="*/ 1729 h 2551"/>
                <a:gd name="T46" fmla="*/ 1304 w 1332"/>
                <a:gd name="T47" fmla="*/ 1502 h 2551"/>
                <a:gd name="T48" fmla="*/ 1332 w 1332"/>
                <a:gd name="T49" fmla="*/ 1332 h 2551"/>
                <a:gd name="T50" fmla="*/ 1162 w 1332"/>
                <a:gd name="T51" fmla="*/ 1247 h 2551"/>
                <a:gd name="T52" fmla="*/ 964 w 1332"/>
                <a:gd name="T53" fmla="*/ 1105 h 2551"/>
                <a:gd name="T54" fmla="*/ 964 w 1332"/>
                <a:gd name="T55" fmla="*/ 822 h 2551"/>
                <a:gd name="T56" fmla="*/ 1020 w 1332"/>
                <a:gd name="T57" fmla="*/ 708 h 2551"/>
                <a:gd name="T58" fmla="*/ 1191 w 1332"/>
                <a:gd name="T59" fmla="*/ 737 h 2551"/>
                <a:gd name="T60" fmla="*/ 1219 w 1332"/>
                <a:gd name="T61" fmla="*/ 595 h 2551"/>
                <a:gd name="T62" fmla="*/ 1191 w 1332"/>
                <a:gd name="T63" fmla="*/ 425 h 2551"/>
                <a:gd name="T64" fmla="*/ 1049 w 1332"/>
                <a:gd name="T65" fmla="*/ 283 h 2551"/>
                <a:gd name="T66" fmla="*/ 907 w 1332"/>
                <a:gd name="T67" fmla="*/ 198 h 2551"/>
                <a:gd name="T68" fmla="*/ 765 w 1332"/>
                <a:gd name="T69" fmla="*/ 141 h 2551"/>
                <a:gd name="T70" fmla="*/ 567 w 1332"/>
                <a:gd name="T71" fmla="*/ 141 h 2551"/>
                <a:gd name="T72" fmla="*/ 170 w 1332"/>
                <a:gd name="T73" fmla="*/ 0 h 2551"/>
                <a:gd name="T74" fmla="*/ 113 w 1332"/>
                <a:gd name="T75" fmla="*/ 141 h 2551"/>
                <a:gd name="T76" fmla="*/ 28 w 1332"/>
                <a:gd name="T77" fmla="*/ 397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32" h="2551">
                  <a:moveTo>
                    <a:pt x="0" y="538"/>
                  </a:moveTo>
                  <a:lnTo>
                    <a:pt x="142" y="567"/>
                  </a:lnTo>
                  <a:lnTo>
                    <a:pt x="142" y="708"/>
                  </a:lnTo>
                  <a:lnTo>
                    <a:pt x="227" y="822"/>
                  </a:lnTo>
                  <a:lnTo>
                    <a:pt x="198" y="935"/>
                  </a:lnTo>
                  <a:lnTo>
                    <a:pt x="142" y="907"/>
                  </a:lnTo>
                  <a:lnTo>
                    <a:pt x="85" y="992"/>
                  </a:lnTo>
                  <a:lnTo>
                    <a:pt x="113" y="1077"/>
                  </a:lnTo>
                  <a:lnTo>
                    <a:pt x="57" y="1134"/>
                  </a:lnTo>
                  <a:lnTo>
                    <a:pt x="142" y="1190"/>
                  </a:lnTo>
                  <a:lnTo>
                    <a:pt x="57" y="1446"/>
                  </a:lnTo>
                  <a:lnTo>
                    <a:pt x="142" y="1531"/>
                  </a:lnTo>
                  <a:lnTo>
                    <a:pt x="113" y="1814"/>
                  </a:lnTo>
                  <a:lnTo>
                    <a:pt x="198" y="1871"/>
                  </a:lnTo>
                  <a:lnTo>
                    <a:pt x="85" y="1984"/>
                  </a:lnTo>
                  <a:lnTo>
                    <a:pt x="113" y="2013"/>
                  </a:lnTo>
                  <a:lnTo>
                    <a:pt x="201" y="1983"/>
                  </a:lnTo>
                  <a:lnTo>
                    <a:pt x="199" y="2067"/>
                  </a:lnTo>
                  <a:lnTo>
                    <a:pt x="283" y="2154"/>
                  </a:lnTo>
                  <a:lnTo>
                    <a:pt x="283" y="2211"/>
                  </a:lnTo>
                  <a:lnTo>
                    <a:pt x="175" y="2265"/>
                  </a:lnTo>
                  <a:lnTo>
                    <a:pt x="199" y="2269"/>
                  </a:lnTo>
                  <a:lnTo>
                    <a:pt x="255" y="2381"/>
                  </a:lnTo>
                  <a:lnTo>
                    <a:pt x="255" y="2551"/>
                  </a:lnTo>
                  <a:lnTo>
                    <a:pt x="397" y="2438"/>
                  </a:lnTo>
                  <a:lnTo>
                    <a:pt x="397" y="2353"/>
                  </a:lnTo>
                  <a:lnTo>
                    <a:pt x="453" y="2324"/>
                  </a:lnTo>
                  <a:lnTo>
                    <a:pt x="539" y="2324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95" y="2295"/>
                  </a:lnTo>
                  <a:lnTo>
                    <a:pt x="680" y="2211"/>
                  </a:lnTo>
                  <a:lnTo>
                    <a:pt x="711" y="2211"/>
                  </a:lnTo>
                  <a:lnTo>
                    <a:pt x="737" y="2268"/>
                  </a:lnTo>
                  <a:lnTo>
                    <a:pt x="879" y="2324"/>
                  </a:lnTo>
                  <a:lnTo>
                    <a:pt x="907" y="2268"/>
                  </a:lnTo>
                  <a:lnTo>
                    <a:pt x="992" y="2211"/>
                  </a:lnTo>
                  <a:lnTo>
                    <a:pt x="1077" y="2211"/>
                  </a:lnTo>
                  <a:lnTo>
                    <a:pt x="1134" y="2268"/>
                  </a:lnTo>
                  <a:lnTo>
                    <a:pt x="1162" y="2239"/>
                  </a:lnTo>
                  <a:lnTo>
                    <a:pt x="1106" y="2183"/>
                  </a:lnTo>
                  <a:lnTo>
                    <a:pt x="1162" y="2126"/>
                  </a:lnTo>
                  <a:lnTo>
                    <a:pt x="1077" y="2069"/>
                  </a:lnTo>
                  <a:lnTo>
                    <a:pt x="1049" y="1871"/>
                  </a:lnTo>
                  <a:lnTo>
                    <a:pt x="1162" y="1842"/>
                  </a:lnTo>
                  <a:lnTo>
                    <a:pt x="1247" y="1729"/>
                  </a:lnTo>
                  <a:lnTo>
                    <a:pt x="1247" y="1559"/>
                  </a:lnTo>
                  <a:lnTo>
                    <a:pt x="1304" y="1502"/>
                  </a:lnTo>
                  <a:lnTo>
                    <a:pt x="1276" y="1446"/>
                  </a:lnTo>
                  <a:lnTo>
                    <a:pt x="1332" y="1332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20" y="1105"/>
                  </a:lnTo>
                  <a:lnTo>
                    <a:pt x="964" y="1105"/>
                  </a:lnTo>
                  <a:lnTo>
                    <a:pt x="1049" y="879"/>
                  </a:lnTo>
                  <a:lnTo>
                    <a:pt x="964" y="822"/>
                  </a:lnTo>
                  <a:lnTo>
                    <a:pt x="1020" y="793"/>
                  </a:lnTo>
                  <a:lnTo>
                    <a:pt x="1020" y="708"/>
                  </a:lnTo>
                  <a:lnTo>
                    <a:pt x="1106" y="765"/>
                  </a:lnTo>
                  <a:lnTo>
                    <a:pt x="1191" y="737"/>
                  </a:lnTo>
                  <a:lnTo>
                    <a:pt x="1162" y="680"/>
                  </a:lnTo>
                  <a:lnTo>
                    <a:pt x="1219" y="595"/>
                  </a:lnTo>
                  <a:lnTo>
                    <a:pt x="1191" y="510"/>
                  </a:lnTo>
                  <a:lnTo>
                    <a:pt x="1191" y="425"/>
                  </a:lnTo>
                  <a:lnTo>
                    <a:pt x="1106" y="283"/>
                  </a:lnTo>
                  <a:lnTo>
                    <a:pt x="1049" y="283"/>
                  </a:lnTo>
                  <a:lnTo>
                    <a:pt x="992" y="198"/>
                  </a:lnTo>
                  <a:lnTo>
                    <a:pt x="907" y="198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652" y="85"/>
                  </a:lnTo>
                  <a:lnTo>
                    <a:pt x="567" y="141"/>
                  </a:lnTo>
                  <a:lnTo>
                    <a:pt x="453" y="56"/>
                  </a:lnTo>
                  <a:lnTo>
                    <a:pt x="170" y="0"/>
                  </a:lnTo>
                  <a:lnTo>
                    <a:pt x="113" y="56"/>
                  </a:lnTo>
                  <a:lnTo>
                    <a:pt x="113" y="141"/>
                  </a:lnTo>
                  <a:lnTo>
                    <a:pt x="57" y="198"/>
                  </a:lnTo>
                  <a:lnTo>
                    <a:pt x="28" y="397"/>
                  </a:lnTo>
                  <a:lnTo>
                    <a:pt x="0" y="53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8" name="Freeform 160"/>
            <p:cNvSpPr>
              <a:spLocks/>
            </p:cNvSpPr>
            <p:nvPr/>
          </p:nvSpPr>
          <p:spPr bwMode="auto">
            <a:xfrm>
              <a:off x="3550" y="5377"/>
              <a:ext cx="113" cy="113"/>
            </a:xfrm>
            <a:custGeom>
              <a:avLst/>
              <a:gdLst>
                <a:gd name="T0" fmla="*/ 113 w 113"/>
                <a:gd name="T1" fmla="*/ 28 h 113"/>
                <a:gd name="T2" fmla="*/ 28 w 113"/>
                <a:gd name="T3" fmla="*/ 0 h 113"/>
                <a:gd name="T4" fmla="*/ 0 w 113"/>
                <a:gd name="T5" fmla="*/ 28 h 113"/>
                <a:gd name="T6" fmla="*/ 0 w 113"/>
                <a:gd name="T7" fmla="*/ 85 h 113"/>
                <a:gd name="T8" fmla="*/ 57 w 113"/>
                <a:gd name="T9" fmla="*/ 113 h 113"/>
                <a:gd name="T10" fmla="*/ 113 w 113"/>
                <a:gd name="T11" fmla="*/ 85 h 113"/>
                <a:gd name="T12" fmla="*/ 113 w 113"/>
                <a:gd name="T13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28"/>
                  </a:moveTo>
                  <a:lnTo>
                    <a:pt x="28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113" y="85"/>
                  </a:lnTo>
                  <a:lnTo>
                    <a:pt x="113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9" name="Freeform 161"/>
            <p:cNvSpPr>
              <a:spLocks/>
            </p:cNvSpPr>
            <p:nvPr/>
          </p:nvSpPr>
          <p:spPr bwMode="auto">
            <a:xfrm>
              <a:off x="5109" y="4612"/>
              <a:ext cx="114" cy="56"/>
            </a:xfrm>
            <a:custGeom>
              <a:avLst/>
              <a:gdLst>
                <a:gd name="T0" fmla="*/ 0 w 114"/>
                <a:gd name="T1" fmla="*/ 56 h 56"/>
                <a:gd name="T2" fmla="*/ 0 w 114"/>
                <a:gd name="T3" fmla="*/ 0 h 56"/>
                <a:gd name="T4" fmla="*/ 85 w 114"/>
                <a:gd name="T5" fmla="*/ 0 h 56"/>
                <a:gd name="T6" fmla="*/ 114 w 114"/>
                <a:gd name="T7" fmla="*/ 28 h 56"/>
                <a:gd name="T8" fmla="*/ 114 w 114"/>
                <a:gd name="T9" fmla="*/ 56 h 56"/>
                <a:gd name="T10" fmla="*/ 0 w 114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6">
                  <a:moveTo>
                    <a:pt x="0" y="56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114" y="28"/>
                  </a:lnTo>
                  <a:lnTo>
                    <a:pt x="114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0" name="Freeform 162"/>
            <p:cNvSpPr>
              <a:spLocks/>
            </p:cNvSpPr>
            <p:nvPr/>
          </p:nvSpPr>
          <p:spPr bwMode="auto">
            <a:xfrm>
              <a:off x="4060" y="4470"/>
              <a:ext cx="851" cy="850"/>
            </a:xfrm>
            <a:custGeom>
              <a:avLst/>
              <a:gdLst>
                <a:gd name="T0" fmla="*/ 85 w 851"/>
                <a:gd name="T1" fmla="*/ 794 h 850"/>
                <a:gd name="T2" fmla="*/ 29 w 851"/>
                <a:gd name="T3" fmla="*/ 680 h 850"/>
                <a:gd name="T4" fmla="*/ 0 w 851"/>
                <a:gd name="T5" fmla="*/ 652 h 850"/>
                <a:gd name="T6" fmla="*/ 0 w 851"/>
                <a:gd name="T7" fmla="*/ 567 h 850"/>
                <a:gd name="T8" fmla="*/ 29 w 851"/>
                <a:gd name="T9" fmla="*/ 567 h 850"/>
                <a:gd name="T10" fmla="*/ 0 w 851"/>
                <a:gd name="T11" fmla="*/ 425 h 850"/>
                <a:gd name="T12" fmla="*/ 85 w 851"/>
                <a:gd name="T13" fmla="*/ 397 h 850"/>
                <a:gd name="T14" fmla="*/ 85 w 851"/>
                <a:gd name="T15" fmla="*/ 312 h 850"/>
                <a:gd name="T16" fmla="*/ 142 w 851"/>
                <a:gd name="T17" fmla="*/ 283 h 850"/>
                <a:gd name="T18" fmla="*/ 170 w 851"/>
                <a:gd name="T19" fmla="*/ 312 h 850"/>
                <a:gd name="T20" fmla="*/ 255 w 851"/>
                <a:gd name="T21" fmla="*/ 283 h 850"/>
                <a:gd name="T22" fmla="*/ 255 w 851"/>
                <a:gd name="T23" fmla="*/ 227 h 850"/>
                <a:gd name="T24" fmla="*/ 341 w 851"/>
                <a:gd name="T25" fmla="*/ 198 h 850"/>
                <a:gd name="T26" fmla="*/ 369 w 851"/>
                <a:gd name="T27" fmla="*/ 113 h 850"/>
                <a:gd name="T28" fmla="*/ 482 w 851"/>
                <a:gd name="T29" fmla="*/ 198 h 850"/>
                <a:gd name="T30" fmla="*/ 539 w 851"/>
                <a:gd name="T31" fmla="*/ 170 h 850"/>
                <a:gd name="T32" fmla="*/ 567 w 851"/>
                <a:gd name="T33" fmla="*/ 85 h 850"/>
                <a:gd name="T34" fmla="*/ 766 w 851"/>
                <a:gd name="T35" fmla="*/ 85 h 850"/>
                <a:gd name="T36" fmla="*/ 794 w 851"/>
                <a:gd name="T37" fmla="*/ 28 h 850"/>
                <a:gd name="T38" fmla="*/ 822 w 851"/>
                <a:gd name="T39" fmla="*/ 0 h 850"/>
                <a:gd name="T40" fmla="*/ 851 w 851"/>
                <a:gd name="T41" fmla="*/ 113 h 850"/>
                <a:gd name="T42" fmla="*/ 794 w 851"/>
                <a:gd name="T43" fmla="*/ 142 h 850"/>
                <a:gd name="T44" fmla="*/ 794 w 851"/>
                <a:gd name="T45" fmla="*/ 255 h 850"/>
                <a:gd name="T46" fmla="*/ 766 w 851"/>
                <a:gd name="T47" fmla="*/ 227 h 850"/>
                <a:gd name="T48" fmla="*/ 737 w 851"/>
                <a:gd name="T49" fmla="*/ 312 h 850"/>
                <a:gd name="T50" fmla="*/ 681 w 851"/>
                <a:gd name="T51" fmla="*/ 255 h 850"/>
                <a:gd name="T52" fmla="*/ 624 w 851"/>
                <a:gd name="T53" fmla="*/ 340 h 850"/>
                <a:gd name="T54" fmla="*/ 624 w 851"/>
                <a:gd name="T55" fmla="*/ 368 h 850"/>
                <a:gd name="T56" fmla="*/ 681 w 851"/>
                <a:gd name="T57" fmla="*/ 425 h 850"/>
                <a:gd name="T58" fmla="*/ 652 w 851"/>
                <a:gd name="T59" fmla="*/ 482 h 850"/>
                <a:gd name="T60" fmla="*/ 567 w 851"/>
                <a:gd name="T61" fmla="*/ 453 h 850"/>
                <a:gd name="T62" fmla="*/ 567 w 851"/>
                <a:gd name="T63" fmla="*/ 397 h 850"/>
                <a:gd name="T64" fmla="*/ 482 w 851"/>
                <a:gd name="T65" fmla="*/ 368 h 850"/>
                <a:gd name="T66" fmla="*/ 454 w 851"/>
                <a:gd name="T67" fmla="*/ 425 h 850"/>
                <a:gd name="T68" fmla="*/ 454 w 851"/>
                <a:gd name="T69" fmla="*/ 482 h 850"/>
                <a:gd name="T70" fmla="*/ 511 w 851"/>
                <a:gd name="T71" fmla="*/ 538 h 850"/>
                <a:gd name="T72" fmla="*/ 454 w 851"/>
                <a:gd name="T73" fmla="*/ 624 h 850"/>
                <a:gd name="T74" fmla="*/ 426 w 851"/>
                <a:gd name="T75" fmla="*/ 595 h 850"/>
                <a:gd name="T76" fmla="*/ 426 w 851"/>
                <a:gd name="T77" fmla="*/ 624 h 850"/>
                <a:gd name="T78" fmla="*/ 341 w 851"/>
                <a:gd name="T79" fmla="*/ 652 h 850"/>
                <a:gd name="T80" fmla="*/ 341 w 851"/>
                <a:gd name="T81" fmla="*/ 709 h 850"/>
                <a:gd name="T82" fmla="*/ 369 w 851"/>
                <a:gd name="T83" fmla="*/ 709 h 850"/>
                <a:gd name="T84" fmla="*/ 369 w 851"/>
                <a:gd name="T85" fmla="*/ 794 h 850"/>
                <a:gd name="T86" fmla="*/ 227 w 851"/>
                <a:gd name="T87" fmla="*/ 850 h 850"/>
                <a:gd name="T88" fmla="*/ 170 w 851"/>
                <a:gd name="T89" fmla="*/ 794 h 850"/>
                <a:gd name="T90" fmla="*/ 85 w 851"/>
                <a:gd name="T91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1" h="850">
                  <a:moveTo>
                    <a:pt x="85" y="794"/>
                  </a:moveTo>
                  <a:lnTo>
                    <a:pt x="29" y="680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29" y="567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255" y="283"/>
                  </a:lnTo>
                  <a:lnTo>
                    <a:pt x="255" y="227"/>
                  </a:lnTo>
                  <a:lnTo>
                    <a:pt x="341" y="198"/>
                  </a:lnTo>
                  <a:lnTo>
                    <a:pt x="369" y="113"/>
                  </a:lnTo>
                  <a:lnTo>
                    <a:pt x="482" y="198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766" y="85"/>
                  </a:lnTo>
                  <a:lnTo>
                    <a:pt x="794" y="28"/>
                  </a:lnTo>
                  <a:lnTo>
                    <a:pt x="822" y="0"/>
                  </a:lnTo>
                  <a:lnTo>
                    <a:pt x="851" y="113"/>
                  </a:lnTo>
                  <a:lnTo>
                    <a:pt x="794" y="142"/>
                  </a:lnTo>
                  <a:lnTo>
                    <a:pt x="794" y="255"/>
                  </a:lnTo>
                  <a:lnTo>
                    <a:pt x="766" y="227"/>
                  </a:lnTo>
                  <a:lnTo>
                    <a:pt x="737" y="312"/>
                  </a:lnTo>
                  <a:lnTo>
                    <a:pt x="681" y="255"/>
                  </a:lnTo>
                  <a:lnTo>
                    <a:pt x="624" y="340"/>
                  </a:lnTo>
                  <a:lnTo>
                    <a:pt x="624" y="368"/>
                  </a:lnTo>
                  <a:lnTo>
                    <a:pt x="681" y="425"/>
                  </a:lnTo>
                  <a:lnTo>
                    <a:pt x="652" y="482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482" y="368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511" y="538"/>
                  </a:lnTo>
                  <a:lnTo>
                    <a:pt x="454" y="624"/>
                  </a:lnTo>
                  <a:lnTo>
                    <a:pt x="426" y="595"/>
                  </a:lnTo>
                  <a:lnTo>
                    <a:pt x="426" y="624"/>
                  </a:lnTo>
                  <a:lnTo>
                    <a:pt x="341" y="652"/>
                  </a:lnTo>
                  <a:lnTo>
                    <a:pt x="341" y="709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227" y="850"/>
                  </a:lnTo>
                  <a:lnTo>
                    <a:pt x="170" y="794"/>
                  </a:lnTo>
                  <a:lnTo>
                    <a:pt x="85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1" name="Freeform 164"/>
            <p:cNvSpPr>
              <a:spLocks/>
            </p:cNvSpPr>
            <p:nvPr/>
          </p:nvSpPr>
          <p:spPr bwMode="auto">
            <a:xfrm>
              <a:off x="5449" y="4328"/>
              <a:ext cx="171" cy="113"/>
            </a:xfrm>
            <a:custGeom>
              <a:avLst/>
              <a:gdLst>
                <a:gd name="T0" fmla="*/ 0 w 171"/>
                <a:gd name="T1" fmla="*/ 113 h 113"/>
                <a:gd name="T2" fmla="*/ 29 w 171"/>
                <a:gd name="T3" fmla="*/ 57 h 113"/>
                <a:gd name="T4" fmla="*/ 171 w 171"/>
                <a:gd name="T5" fmla="*/ 0 h 113"/>
                <a:gd name="T6" fmla="*/ 142 w 171"/>
                <a:gd name="T7" fmla="*/ 85 h 113"/>
                <a:gd name="T8" fmla="*/ 0 w 171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13">
                  <a:moveTo>
                    <a:pt x="0" y="113"/>
                  </a:moveTo>
                  <a:lnTo>
                    <a:pt x="29" y="57"/>
                  </a:lnTo>
                  <a:lnTo>
                    <a:pt x="171" y="0"/>
                  </a:lnTo>
                  <a:lnTo>
                    <a:pt x="142" y="85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2" name="Freeform 165"/>
            <p:cNvSpPr>
              <a:spLocks/>
            </p:cNvSpPr>
            <p:nvPr/>
          </p:nvSpPr>
          <p:spPr bwMode="auto">
            <a:xfrm>
              <a:off x="5733" y="3931"/>
              <a:ext cx="255" cy="142"/>
            </a:xfrm>
            <a:custGeom>
              <a:avLst/>
              <a:gdLst>
                <a:gd name="T0" fmla="*/ 0 w 255"/>
                <a:gd name="T1" fmla="*/ 142 h 142"/>
                <a:gd name="T2" fmla="*/ 0 w 255"/>
                <a:gd name="T3" fmla="*/ 57 h 142"/>
                <a:gd name="T4" fmla="*/ 142 w 255"/>
                <a:gd name="T5" fmla="*/ 0 h 142"/>
                <a:gd name="T6" fmla="*/ 255 w 255"/>
                <a:gd name="T7" fmla="*/ 57 h 142"/>
                <a:gd name="T8" fmla="*/ 0 w 255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42"/>
                  </a:moveTo>
                  <a:lnTo>
                    <a:pt x="0" y="57"/>
                  </a:lnTo>
                  <a:lnTo>
                    <a:pt x="142" y="0"/>
                  </a:lnTo>
                  <a:lnTo>
                    <a:pt x="255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3" name="Freeform 166"/>
            <p:cNvSpPr>
              <a:spLocks/>
            </p:cNvSpPr>
            <p:nvPr/>
          </p:nvSpPr>
          <p:spPr bwMode="auto">
            <a:xfrm>
              <a:off x="5875" y="3818"/>
              <a:ext cx="113" cy="113"/>
            </a:xfrm>
            <a:custGeom>
              <a:avLst/>
              <a:gdLst>
                <a:gd name="T0" fmla="*/ 28 w 113"/>
                <a:gd name="T1" fmla="*/ 0 h 113"/>
                <a:gd name="T2" fmla="*/ 85 w 113"/>
                <a:gd name="T3" fmla="*/ 0 h 113"/>
                <a:gd name="T4" fmla="*/ 113 w 113"/>
                <a:gd name="T5" fmla="*/ 56 h 113"/>
                <a:gd name="T6" fmla="*/ 56 w 113"/>
                <a:gd name="T7" fmla="*/ 113 h 113"/>
                <a:gd name="T8" fmla="*/ 0 w 113"/>
                <a:gd name="T9" fmla="*/ 85 h 113"/>
                <a:gd name="T10" fmla="*/ 28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28" y="0"/>
                  </a:moveTo>
                  <a:lnTo>
                    <a:pt x="85" y="0"/>
                  </a:lnTo>
                  <a:lnTo>
                    <a:pt x="113" y="56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" name="Freeform 167"/>
            <p:cNvSpPr>
              <a:spLocks/>
            </p:cNvSpPr>
            <p:nvPr/>
          </p:nvSpPr>
          <p:spPr bwMode="auto">
            <a:xfrm>
              <a:off x="6045" y="3903"/>
              <a:ext cx="113" cy="85"/>
            </a:xfrm>
            <a:custGeom>
              <a:avLst/>
              <a:gdLst>
                <a:gd name="T0" fmla="*/ 28 w 113"/>
                <a:gd name="T1" fmla="*/ 85 h 85"/>
                <a:gd name="T2" fmla="*/ 0 w 113"/>
                <a:gd name="T3" fmla="*/ 57 h 85"/>
                <a:gd name="T4" fmla="*/ 57 w 113"/>
                <a:gd name="T5" fmla="*/ 0 h 85"/>
                <a:gd name="T6" fmla="*/ 113 w 113"/>
                <a:gd name="T7" fmla="*/ 28 h 85"/>
                <a:gd name="T8" fmla="*/ 28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28" y="85"/>
                  </a:moveTo>
                  <a:lnTo>
                    <a:pt x="0" y="57"/>
                  </a:lnTo>
                  <a:lnTo>
                    <a:pt x="57" y="0"/>
                  </a:lnTo>
                  <a:lnTo>
                    <a:pt x="113" y="28"/>
                  </a:lnTo>
                  <a:lnTo>
                    <a:pt x="28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5" name="Freeform 168"/>
            <p:cNvSpPr>
              <a:spLocks/>
            </p:cNvSpPr>
            <p:nvPr/>
          </p:nvSpPr>
          <p:spPr bwMode="auto">
            <a:xfrm>
              <a:off x="6016" y="3704"/>
              <a:ext cx="312" cy="142"/>
            </a:xfrm>
            <a:custGeom>
              <a:avLst/>
              <a:gdLst>
                <a:gd name="T0" fmla="*/ 29 w 312"/>
                <a:gd name="T1" fmla="*/ 114 h 142"/>
                <a:gd name="T2" fmla="*/ 0 w 312"/>
                <a:gd name="T3" fmla="*/ 85 h 142"/>
                <a:gd name="T4" fmla="*/ 0 w 312"/>
                <a:gd name="T5" fmla="*/ 29 h 142"/>
                <a:gd name="T6" fmla="*/ 57 w 312"/>
                <a:gd name="T7" fmla="*/ 0 h 142"/>
                <a:gd name="T8" fmla="*/ 171 w 312"/>
                <a:gd name="T9" fmla="*/ 29 h 142"/>
                <a:gd name="T10" fmla="*/ 199 w 312"/>
                <a:gd name="T11" fmla="*/ 57 h 142"/>
                <a:gd name="T12" fmla="*/ 256 w 312"/>
                <a:gd name="T13" fmla="*/ 29 h 142"/>
                <a:gd name="T14" fmla="*/ 312 w 312"/>
                <a:gd name="T15" fmla="*/ 114 h 142"/>
                <a:gd name="T16" fmla="*/ 227 w 312"/>
                <a:gd name="T17" fmla="*/ 114 h 142"/>
                <a:gd name="T18" fmla="*/ 199 w 312"/>
                <a:gd name="T19" fmla="*/ 142 h 142"/>
                <a:gd name="T20" fmla="*/ 142 w 312"/>
                <a:gd name="T21" fmla="*/ 142 h 142"/>
                <a:gd name="T22" fmla="*/ 114 w 312"/>
                <a:gd name="T23" fmla="*/ 85 h 142"/>
                <a:gd name="T24" fmla="*/ 86 w 312"/>
                <a:gd name="T25" fmla="*/ 114 h 142"/>
                <a:gd name="T26" fmla="*/ 57 w 312"/>
                <a:gd name="T27" fmla="*/ 114 h 142"/>
                <a:gd name="T28" fmla="*/ 29 w 312"/>
                <a:gd name="T2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142">
                  <a:moveTo>
                    <a:pt x="29" y="114"/>
                  </a:moveTo>
                  <a:lnTo>
                    <a:pt x="0" y="85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71" y="29"/>
                  </a:lnTo>
                  <a:lnTo>
                    <a:pt x="199" y="57"/>
                  </a:lnTo>
                  <a:lnTo>
                    <a:pt x="256" y="29"/>
                  </a:lnTo>
                  <a:lnTo>
                    <a:pt x="312" y="114"/>
                  </a:lnTo>
                  <a:lnTo>
                    <a:pt x="227" y="114"/>
                  </a:lnTo>
                  <a:lnTo>
                    <a:pt x="199" y="142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86" y="114"/>
                  </a:lnTo>
                  <a:lnTo>
                    <a:pt x="57" y="114"/>
                  </a:lnTo>
                  <a:lnTo>
                    <a:pt x="29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6" name="Freeform 170"/>
            <p:cNvSpPr>
              <a:spLocks/>
            </p:cNvSpPr>
            <p:nvPr/>
          </p:nvSpPr>
          <p:spPr bwMode="auto">
            <a:xfrm>
              <a:off x="4939" y="3704"/>
              <a:ext cx="879" cy="794"/>
            </a:xfrm>
            <a:custGeom>
              <a:avLst/>
              <a:gdLst>
                <a:gd name="T0" fmla="*/ 284 w 879"/>
                <a:gd name="T1" fmla="*/ 794 h 794"/>
                <a:gd name="T2" fmla="*/ 284 w 879"/>
                <a:gd name="T3" fmla="*/ 709 h 794"/>
                <a:gd name="T4" fmla="*/ 255 w 879"/>
                <a:gd name="T5" fmla="*/ 652 h 794"/>
                <a:gd name="T6" fmla="*/ 284 w 879"/>
                <a:gd name="T7" fmla="*/ 567 h 794"/>
                <a:gd name="T8" fmla="*/ 255 w 879"/>
                <a:gd name="T9" fmla="*/ 482 h 794"/>
                <a:gd name="T10" fmla="*/ 142 w 879"/>
                <a:gd name="T11" fmla="*/ 539 h 794"/>
                <a:gd name="T12" fmla="*/ 114 w 879"/>
                <a:gd name="T13" fmla="*/ 539 h 794"/>
                <a:gd name="T14" fmla="*/ 85 w 879"/>
                <a:gd name="T15" fmla="*/ 454 h 794"/>
                <a:gd name="T16" fmla="*/ 0 w 879"/>
                <a:gd name="T17" fmla="*/ 426 h 794"/>
                <a:gd name="T18" fmla="*/ 29 w 879"/>
                <a:gd name="T19" fmla="*/ 341 h 794"/>
                <a:gd name="T20" fmla="*/ 114 w 879"/>
                <a:gd name="T21" fmla="*/ 284 h 794"/>
                <a:gd name="T22" fmla="*/ 142 w 879"/>
                <a:gd name="T23" fmla="*/ 170 h 794"/>
                <a:gd name="T24" fmla="*/ 142 w 879"/>
                <a:gd name="T25" fmla="*/ 114 h 794"/>
                <a:gd name="T26" fmla="*/ 227 w 879"/>
                <a:gd name="T27" fmla="*/ 29 h 794"/>
                <a:gd name="T28" fmla="*/ 255 w 879"/>
                <a:gd name="T29" fmla="*/ 85 h 794"/>
                <a:gd name="T30" fmla="*/ 340 w 879"/>
                <a:gd name="T31" fmla="*/ 142 h 794"/>
                <a:gd name="T32" fmla="*/ 340 w 879"/>
                <a:gd name="T33" fmla="*/ 57 h 794"/>
                <a:gd name="T34" fmla="*/ 454 w 879"/>
                <a:gd name="T35" fmla="*/ 0 h 794"/>
                <a:gd name="T36" fmla="*/ 510 w 879"/>
                <a:gd name="T37" fmla="*/ 57 h 794"/>
                <a:gd name="T38" fmla="*/ 510 w 879"/>
                <a:gd name="T39" fmla="*/ 114 h 794"/>
                <a:gd name="T40" fmla="*/ 567 w 879"/>
                <a:gd name="T41" fmla="*/ 256 h 794"/>
                <a:gd name="T42" fmla="*/ 624 w 879"/>
                <a:gd name="T43" fmla="*/ 227 h 794"/>
                <a:gd name="T44" fmla="*/ 652 w 879"/>
                <a:gd name="T45" fmla="*/ 170 h 794"/>
                <a:gd name="T46" fmla="*/ 822 w 879"/>
                <a:gd name="T47" fmla="*/ 142 h 794"/>
                <a:gd name="T48" fmla="*/ 851 w 879"/>
                <a:gd name="T49" fmla="*/ 85 h 794"/>
                <a:gd name="T50" fmla="*/ 879 w 879"/>
                <a:gd name="T51" fmla="*/ 142 h 794"/>
                <a:gd name="T52" fmla="*/ 794 w 879"/>
                <a:gd name="T53" fmla="*/ 227 h 794"/>
                <a:gd name="T54" fmla="*/ 794 w 879"/>
                <a:gd name="T55" fmla="*/ 256 h 794"/>
                <a:gd name="T56" fmla="*/ 652 w 879"/>
                <a:gd name="T57" fmla="*/ 454 h 794"/>
                <a:gd name="T58" fmla="*/ 567 w 879"/>
                <a:gd name="T59" fmla="*/ 426 h 794"/>
                <a:gd name="T60" fmla="*/ 567 w 879"/>
                <a:gd name="T61" fmla="*/ 539 h 794"/>
                <a:gd name="T62" fmla="*/ 624 w 879"/>
                <a:gd name="T63" fmla="*/ 511 h 794"/>
                <a:gd name="T64" fmla="*/ 652 w 879"/>
                <a:gd name="T65" fmla="*/ 539 h 794"/>
                <a:gd name="T66" fmla="*/ 567 w 879"/>
                <a:gd name="T67" fmla="*/ 596 h 794"/>
                <a:gd name="T68" fmla="*/ 539 w 879"/>
                <a:gd name="T69" fmla="*/ 652 h 794"/>
                <a:gd name="T70" fmla="*/ 454 w 879"/>
                <a:gd name="T71" fmla="*/ 652 h 794"/>
                <a:gd name="T72" fmla="*/ 425 w 879"/>
                <a:gd name="T73" fmla="*/ 737 h 794"/>
                <a:gd name="T74" fmla="*/ 340 w 879"/>
                <a:gd name="T75" fmla="*/ 766 h 794"/>
                <a:gd name="T76" fmla="*/ 340 w 879"/>
                <a:gd name="T77" fmla="*/ 794 h 794"/>
                <a:gd name="T78" fmla="*/ 284 w 879"/>
                <a:gd name="T7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794">
                  <a:moveTo>
                    <a:pt x="284" y="794"/>
                  </a:moveTo>
                  <a:lnTo>
                    <a:pt x="284" y="709"/>
                  </a:lnTo>
                  <a:lnTo>
                    <a:pt x="255" y="652"/>
                  </a:lnTo>
                  <a:lnTo>
                    <a:pt x="284" y="567"/>
                  </a:lnTo>
                  <a:lnTo>
                    <a:pt x="255" y="482"/>
                  </a:lnTo>
                  <a:lnTo>
                    <a:pt x="142" y="539"/>
                  </a:lnTo>
                  <a:lnTo>
                    <a:pt x="114" y="539"/>
                  </a:lnTo>
                  <a:lnTo>
                    <a:pt x="85" y="454"/>
                  </a:lnTo>
                  <a:lnTo>
                    <a:pt x="0" y="426"/>
                  </a:lnTo>
                  <a:lnTo>
                    <a:pt x="29" y="341"/>
                  </a:lnTo>
                  <a:lnTo>
                    <a:pt x="114" y="284"/>
                  </a:lnTo>
                  <a:lnTo>
                    <a:pt x="142" y="170"/>
                  </a:lnTo>
                  <a:lnTo>
                    <a:pt x="142" y="114"/>
                  </a:lnTo>
                  <a:lnTo>
                    <a:pt x="227" y="29"/>
                  </a:lnTo>
                  <a:lnTo>
                    <a:pt x="255" y="85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567" y="256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822" y="142"/>
                  </a:lnTo>
                  <a:lnTo>
                    <a:pt x="851" y="85"/>
                  </a:lnTo>
                  <a:lnTo>
                    <a:pt x="879" y="142"/>
                  </a:lnTo>
                  <a:lnTo>
                    <a:pt x="794" y="227"/>
                  </a:lnTo>
                  <a:lnTo>
                    <a:pt x="794" y="256"/>
                  </a:lnTo>
                  <a:lnTo>
                    <a:pt x="652" y="454"/>
                  </a:lnTo>
                  <a:lnTo>
                    <a:pt x="567" y="426"/>
                  </a:lnTo>
                  <a:lnTo>
                    <a:pt x="567" y="539"/>
                  </a:lnTo>
                  <a:lnTo>
                    <a:pt x="624" y="511"/>
                  </a:lnTo>
                  <a:lnTo>
                    <a:pt x="652" y="539"/>
                  </a:lnTo>
                  <a:lnTo>
                    <a:pt x="567" y="596"/>
                  </a:lnTo>
                  <a:lnTo>
                    <a:pt x="539" y="652"/>
                  </a:lnTo>
                  <a:lnTo>
                    <a:pt x="454" y="652"/>
                  </a:lnTo>
                  <a:lnTo>
                    <a:pt x="425" y="737"/>
                  </a:lnTo>
                  <a:lnTo>
                    <a:pt x="340" y="766"/>
                  </a:lnTo>
                  <a:lnTo>
                    <a:pt x="340" y="794"/>
                  </a:lnTo>
                  <a:lnTo>
                    <a:pt x="284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7" name="Freeform 172"/>
            <p:cNvSpPr>
              <a:spLocks/>
            </p:cNvSpPr>
            <p:nvPr/>
          </p:nvSpPr>
          <p:spPr bwMode="auto">
            <a:xfrm>
              <a:off x="5166" y="2457"/>
              <a:ext cx="1106" cy="1503"/>
            </a:xfrm>
            <a:custGeom>
              <a:avLst/>
              <a:gdLst>
                <a:gd name="T0" fmla="*/ 595 w 1106"/>
                <a:gd name="T1" fmla="*/ 1389 h 1503"/>
                <a:gd name="T2" fmla="*/ 397 w 1106"/>
                <a:gd name="T3" fmla="*/ 1474 h 1503"/>
                <a:gd name="T4" fmla="*/ 283 w 1106"/>
                <a:gd name="T5" fmla="*/ 1361 h 1503"/>
                <a:gd name="T6" fmla="*/ 227 w 1106"/>
                <a:gd name="T7" fmla="*/ 1247 h 1503"/>
                <a:gd name="T8" fmla="*/ 113 w 1106"/>
                <a:gd name="T9" fmla="*/ 1389 h 1503"/>
                <a:gd name="T10" fmla="*/ 0 w 1106"/>
                <a:gd name="T11" fmla="*/ 1276 h 1503"/>
                <a:gd name="T12" fmla="*/ 85 w 1106"/>
                <a:gd name="T13" fmla="*/ 1162 h 1503"/>
                <a:gd name="T14" fmla="*/ 227 w 1106"/>
                <a:gd name="T15" fmla="*/ 1021 h 1503"/>
                <a:gd name="T16" fmla="*/ 369 w 1106"/>
                <a:gd name="T17" fmla="*/ 1077 h 1503"/>
                <a:gd name="T18" fmla="*/ 454 w 1106"/>
                <a:gd name="T19" fmla="*/ 1049 h 1503"/>
                <a:gd name="T20" fmla="*/ 425 w 1106"/>
                <a:gd name="T21" fmla="*/ 936 h 1503"/>
                <a:gd name="T22" fmla="*/ 482 w 1106"/>
                <a:gd name="T23" fmla="*/ 879 h 1503"/>
                <a:gd name="T24" fmla="*/ 425 w 1106"/>
                <a:gd name="T25" fmla="*/ 822 h 1503"/>
                <a:gd name="T26" fmla="*/ 510 w 1106"/>
                <a:gd name="T27" fmla="*/ 595 h 1503"/>
                <a:gd name="T28" fmla="*/ 482 w 1106"/>
                <a:gd name="T29" fmla="*/ 510 h 1503"/>
                <a:gd name="T30" fmla="*/ 397 w 1106"/>
                <a:gd name="T31" fmla="*/ 397 h 1503"/>
                <a:gd name="T32" fmla="*/ 397 w 1106"/>
                <a:gd name="T33" fmla="*/ 340 h 1503"/>
                <a:gd name="T34" fmla="*/ 425 w 1106"/>
                <a:gd name="T35" fmla="*/ 227 h 1503"/>
                <a:gd name="T36" fmla="*/ 482 w 1106"/>
                <a:gd name="T37" fmla="*/ 170 h 1503"/>
                <a:gd name="T38" fmla="*/ 595 w 1106"/>
                <a:gd name="T39" fmla="*/ 227 h 1503"/>
                <a:gd name="T40" fmla="*/ 624 w 1106"/>
                <a:gd name="T41" fmla="*/ 57 h 1503"/>
                <a:gd name="T42" fmla="*/ 680 w 1106"/>
                <a:gd name="T43" fmla="*/ 0 h 1503"/>
                <a:gd name="T44" fmla="*/ 737 w 1106"/>
                <a:gd name="T45" fmla="*/ 57 h 1503"/>
                <a:gd name="T46" fmla="*/ 936 w 1106"/>
                <a:gd name="T47" fmla="*/ 198 h 1503"/>
                <a:gd name="T48" fmla="*/ 794 w 1106"/>
                <a:gd name="T49" fmla="*/ 312 h 1503"/>
                <a:gd name="T50" fmla="*/ 765 w 1106"/>
                <a:gd name="T51" fmla="*/ 397 h 1503"/>
                <a:gd name="T52" fmla="*/ 794 w 1106"/>
                <a:gd name="T53" fmla="*/ 595 h 1503"/>
                <a:gd name="T54" fmla="*/ 850 w 1106"/>
                <a:gd name="T55" fmla="*/ 652 h 1503"/>
                <a:gd name="T56" fmla="*/ 964 w 1106"/>
                <a:gd name="T57" fmla="*/ 765 h 1503"/>
                <a:gd name="T58" fmla="*/ 1021 w 1106"/>
                <a:gd name="T59" fmla="*/ 992 h 1503"/>
                <a:gd name="T60" fmla="*/ 1106 w 1106"/>
                <a:gd name="T61" fmla="*/ 1021 h 1503"/>
                <a:gd name="T62" fmla="*/ 1021 w 1106"/>
                <a:gd name="T63" fmla="*/ 1162 h 1503"/>
                <a:gd name="T64" fmla="*/ 907 w 1106"/>
                <a:gd name="T65" fmla="*/ 1191 h 1503"/>
                <a:gd name="T66" fmla="*/ 794 w 1106"/>
                <a:gd name="T67" fmla="*/ 1304 h 1503"/>
                <a:gd name="T68" fmla="*/ 595 w 1106"/>
                <a:gd name="T69" fmla="*/ 1247 h 1503"/>
                <a:gd name="T70" fmla="*/ 454 w 1106"/>
                <a:gd name="T71" fmla="*/ 1304 h 1503"/>
                <a:gd name="T72" fmla="*/ 624 w 1106"/>
                <a:gd name="T73" fmla="*/ 1332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06" h="1503">
                  <a:moveTo>
                    <a:pt x="624" y="1332"/>
                  </a:moveTo>
                  <a:lnTo>
                    <a:pt x="595" y="1389"/>
                  </a:lnTo>
                  <a:lnTo>
                    <a:pt x="425" y="1417"/>
                  </a:lnTo>
                  <a:lnTo>
                    <a:pt x="397" y="1474"/>
                  </a:lnTo>
                  <a:lnTo>
                    <a:pt x="340" y="1503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227" y="1247"/>
                  </a:lnTo>
                  <a:lnTo>
                    <a:pt x="113" y="1304"/>
                  </a:lnTo>
                  <a:lnTo>
                    <a:pt x="113" y="1389"/>
                  </a:lnTo>
                  <a:lnTo>
                    <a:pt x="28" y="1332"/>
                  </a:lnTo>
                  <a:lnTo>
                    <a:pt x="0" y="1276"/>
                  </a:lnTo>
                  <a:lnTo>
                    <a:pt x="0" y="1162"/>
                  </a:lnTo>
                  <a:lnTo>
                    <a:pt x="85" y="1162"/>
                  </a:lnTo>
                  <a:lnTo>
                    <a:pt x="85" y="1077"/>
                  </a:lnTo>
                  <a:lnTo>
                    <a:pt x="227" y="1021"/>
                  </a:lnTo>
                  <a:lnTo>
                    <a:pt x="255" y="1077"/>
                  </a:lnTo>
                  <a:lnTo>
                    <a:pt x="369" y="1077"/>
                  </a:lnTo>
                  <a:lnTo>
                    <a:pt x="397" y="1049"/>
                  </a:lnTo>
                  <a:lnTo>
                    <a:pt x="454" y="1049"/>
                  </a:lnTo>
                  <a:lnTo>
                    <a:pt x="454" y="992"/>
                  </a:lnTo>
                  <a:lnTo>
                    <a:pt x="425" y="936"/>
                  </a:lnTo>
                  <a:lnTo>
                    <a:pt x="454" y="907"/>
                  </a:lnTo>
                  <a:lnTo>
                    <a:pt x="482" y="879"/>
                  </a:lnTo>
                  <a:lnTo>
                    <a:pt x="425" y="879"/>
                  </a:lnTo>
                  <a:lnTo>
                    <a:pt x="425" y="822"/>
                  </a:lnTo>
                  <a:lnTo>
                    <a:pt x="539" y="595"/>
                  </a:lnTo>
                  <a:lnTo>
                    <a:pt x="510" y="595"/>
                  </a:lnTo>
                  <a:lnTo>
                    <a:pt x="510" y="539"/>
                  </a:lnTo>
                  <a:lnTo>
                    <a:pt x="482" y="510"/>
                  </a:lnTo>
                  <a:lnTo>
                    <a:pt x="369" y="510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397" y="340"/>
                  </a:lnTo>
                  <a:lnTo>
                    <a:pt x="454" y="312"/>
                  </a:lnTo>
                  <a:lnTo>
                    <a:pt x="425" y="227"/>
                  </a:lnTo>
                  <a:lnTo>
                    <a:pt x="425" y="170"/>
                  </a:lnTo>
                  <a:lnTo>
                    <a:pt x="482" y="170"/>
                  </a:lnTo>
                  <a:lnTo>
                    <a:pt x="510" y="227"/>
                  </a:lnTo>
                  <a:lnTo>
                    <a:pt x="595" y="227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0" y="28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936" y="198"/>
                  </a:lnTo>
                  <a:lnTo>
                    <a:pt x="936" y="255"/>
                  </a:lnTo>
                  <a:lnTo>
                    <a:pt x="794" y="312"/>
                  </a:lnTo>
                  <a:lnTo>
                    <a:pt x="765" y="369"/>
                  </a:lnTo>
                  <a:lnTo>
                    <a:pt x="765" y="397"/>
                  </a:lnTo>
                  <a:lnTo>
                    <a:pt x="737" y="510"/>
                  </a:lnTo>
                  <a:lnTo>
                    <a:pt x="794" y="595"/>
                  </a:lnTo>
                  <a:lnTo>
                    <a:pt x="765" y="652"/>
                  </a:lnTo>
                  <a:lnTo>
                    <a:pt x="850" y="652"/>
                  </a:lnTo>
                  <a:lnTo>
                    <a:pt x="907" y="737"/>
                  </a:lnTo>
                  <a:lnTo>
                    <a:pt x="964" y="765"/>
                  </a:lnTo>
                  <a:lnTo>
                    <a:pt x="1049" y="936"/>
                  </a:lnTo>
                  <a:lnTo>
                    <a:pt x="1021" y="992"/>
                  </a:lnTo>
                  <a:lnTo>
                    <a:pt x="1077" y="964"/>
                  </a:lnTo>
                  <a:lnTo>
                    <a:pt x="1106" y="1021"/>
                  </a:lnTo>
                  <a:lnTo>
                    <a:pt x="1021" y="1077"/>
                  </a:lnTo>
                  <a:lnTo>
                    <a:pt x="1021" y="1162"/>
                  </a:lnTo>
                  <a:lnTo>
                    <a:pt x="1049" y="1247"/>
                  </a:lnTo>
                  <a:lnTo>
                    <a:pt x="907" y="1191"/>
                  </a:lnTo>
                  <a:lnTo>
                    <a:pt x="794" y="1247"/>
                  </a:lnTo>
                  <a:lnTo>
                    <a:pt x="794" y="1304"/>
                  </a:lnTo>
                  <a:lnTo>
                    <a:pt x="652" y="1304"/>
                  </a:lnTo>
                  <a:lnTo>
                    <a:pt x="595" y="1247"/>
                  </a:lnTo>
                  <a:lnTo>
                    <a:pt x="510" y="1247"/>
                  </a:lnTo>
                  <a:lnTo>
                    <a:pt x="454" y="1304"/>
                  </a:lnTo>
                  <a:lnTo>
                    <a:pt x="539" y="1332"/>
                  </a:lnTo>
                  <a:lnTo>
                    <a:pt x="624" y="133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8" name="Freeform 173"/>
            <p:cNvSpPr>
              <a:spLocks/>
            </p:cNvSpPr>
            <p:nvPr/>
          </p:nvSpPr>
          <p:spPr bwMode="auto">
            <a:xfrm>
              <a:off x="4854" y="2570"/>
              <a:ext cx="851" cy="964"/>
            </a:xfrm>
            <a:custGeom>
              <a:avLst/>
              <a:gdLst>
                <a:gd name="T0" fmla="*/ 539 w 851"/>
                <a:gd name="T1" fmla="*/ 908 h 964"/>
                <a:gd name="T2" fmla="*/ 567 w 851"/>
                <a:gd name="T3" fmla="*/ 964 h 964"/>
                <a:gd name="T4" fmla="*/ 681 w 851"/>
                <a:gd name="T5" fmla="*/ 964 h 964"/>
                <a:gd name="T6" fmla="*/ 709 w 851"/>
                <a:gd name="T7" fmla="*/ 936 h 964"/>
                <a:gd name="T8" fmla="*/ 766 w 851"/>
                <a:gd name="T9" fmla="*/ 936 h 964"/>
                <a:gd name="T10" fmla="*/ 766 w 851"/>
                <a:gd name="T11" fmla="*/ 879 h 964"/>
                <a:gd name="T12" fmla="*/ 737 w 851"/>
                <a:gd name="T13" fmla="*/ 823 h 964"/>
                <a:gd name="T14" fmla="*/ 794 w 851"/>
                <a:gd name="T15" fmla="*/ 766 h 964"/>
                <a:gd name="T16" fmla="*/ 737 w 851"/>
                <a:gd name="T17" fmla="*/ 766 h 964"/>
                <a:gd name="T18" fmla="*/ 737 w 851"/>
                <a:gd name="T19" fmla="*/ 709 h 964"/>
                <a:gd name="T20" fmla="*/ 851 w 851"/>
                <a:gd name="T21" fmla="*/ 482 h 964"/>
                <a:gd name="T22" fmla="*/ 822 w 851"/>
                <a:gd name="T23" fmla="*/ 482 h 964"/>
                <a:gd name="T24" fmla="*/ 822 w 851"/>
                <a:gd name="T25" fmla="*/ 426 h 964"/>
                <a:gd name="T26" fmla="*/ 794 w 851"/>
                <a:gd name="T27" fmla="*/ 397 h 964"/>
                <a:gd name="T28" fmla="*/ 681 w 851"/>
                <a:gd name="T29" fmla="*/ 397 h 964"/>
                <a:gd name="T30" fmla="*/ 709 w 851"/>
                <a:gd name="T31" fmla="*/ 284 h 964"/>
                <a:gd name="T32" fmla="*/ 737 w 851"/>
                <a:gd name="T33" fmla="*/ 284 h 964"/>
                <a:gd name="T34" fmla="*/ 709 w 851"/>
                <a:gd name="T35" fmla="*/ 227 h 964"/>
                <a:gd name="T36" fmla="*/ 766 w 851"/>
                <a:gd name="T37" fmla="*/ 199 h 964"/>
                <a:gd name="T38" fmla="*/ 681 w 851"/>
                <a:gd name="T39" fmla="*/ 171 h 964"/>
                <a:gd name="T40" fmla="*/ 595 w 851"/>
                <a:gd name="T41" fmla="*/ 256 h 964"/>
                <a:gd name="T42" fmla="*/ 567 w 851"/>
                <a:gd name="T43" fmla="*/ 227 h 964"/>
                <a:gd name="T44" fmla="*/ 454 w 851"/>
                <a:gd name="T45" fmla="*/ 199 h 964"/>
                <a:gd name="T46" fmla="*/ 425 w 851"/>
                <a:gd name="T47" fmla="*/ 57 h 964"/>
                <a:gd name="T48" fmla="*/ 397 w 851"/>
                <a:gd name="T49" fmla="*/ 85 h 964"/>
                <a:gd name="T50" fmla="*/ 340 w 851"/>
                <a:gd name="T51" fmla="*/ 0 h 964"/>
                <a:gd name="T52" fmla="*/ 227 w 851"/>
                <a:gd name="T53" fmla="*/ 142 h 964"/>
                <a:gd name="T54" fmla="*/ 284 w 851"/>
                <a:gd name="T55" fmla="*/ 171 h 964"/>
                <a:gd name="T56" fmla="*/ 255 w 851"/>
                <a:gd name="T57" fmla="*/ 227 h 964"/>
                <a:gd name="T58" fmla="*/ 312 w 851"/>
                <a:gd name="T59" fmla="*/ 256 h 964"/>
                <a:gd name="T60" fmla="*/ 255 w 851"/>
                <a:gd name="T61" fmla="*/ 312 h 964"/>
                <a:gd name="T62" fmla="*/ 199 w 851"/>
                <a:gd name="T63" fmla="*/ 284 h 964"/>
                <a:gd name="T64" fmla="*/ 199 w 851"/>
                <a:gd name="T65" fmla="*/ 341 h 964"/>
                <a:gd name="T66" fmla="*/ 114 w 851"/>
                <a:gd name="T67" fmla="*/ 397 h 964"/>
                <a:gd name="T68" fmla="*/ 57 w 851"/>
                <a:gd name="T69" fmla="*/ 397 h 964"/>
                <a:gd name="T70" fmla="*/ 57 w 851"/>
                <a:gd name="T71" fmla="*/ 426 h 964"/>
                <a:gd name="T72" fmla="*/ 0 w 851"/>
                <a:gd name="T73" fmla="*/ 482 h 964"/>
                <a:gd name="T74" fmla="*/ 0 w 851"/>
                <a:gd name="T75" fmla="*/ 539 h 964"/>
                <a:gd name="T76" fmla="*/ 114 w 851"/>
                <a:gd name="T77" fmla="*/ 539 h 964"/>
                <a:gd name="T78" fmla="*/ 114 w 851"/>
                <a:gd name="T79" fmla="*/ 567 h 964"/>
                <a:gd name="T80" fmla="*/ 170 w 851"/>
                <a:gd name="T81" fmla="*/ 567 h 964"/>
                <a:gd name="T82" fmla="*/ 284 w 851"/>
                <a:gd name="T83" fmla="*/ 624 h 964"/>
                <a:gd name="T84" fmla="*/ 312 w 851"/>
                <a:gd name="T85" fmla="*/ 709 h 964"/>
                <a:gd name="T86" fmla="*/ 454 w 851"/>
                <a:gd name="T87" fmla="*/ 794 h 964"/>
                <a:gd name="T88" fmla="*/ 539 w 851"/>
                <a:gd name="T89" fmla="*/ 794 h 964"/>
                <a:gd name="T90" fmla="*/ 567 w 851"/>
                <a:gd name="T91" fmla="*/ 851 h 964"/>
                <a:gd name="T92" fmla="*/ 539 w 851"/>
                <a:gd name="T93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1" h="964">
                  <a:moveTo>
                    <a:pt x="539" y="908"/>
                  </a:moveTo>
                  <a:lnTo>
                    <a:pt x="567" y="964"/>
                  </a:lnTo>
                  <a:lnTo>
                    <a:pt x="681" y="964"/>
                  </a:lnTo>
                  <a:lnTo>
                    <a:pt x="709" y="936"/>
                  </a:lnTo>
                  <a:lnTo>
                    <a:pt x="766" y="936"/>
                  </a:lnTo>
                  <a:lnTo>
                    <a:pt x="766" y="879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37" y="766"/>
                  </a:lnTo>
                  <a:lnTo>
                    <a:pt x="737" y="709"/>
                  </a:lnTo>
                  <a:lnTo>
                    <a:pt x="851" y="482"/>
                  </a:lnTo>
                  <a:lnTo>
                    <a:pt x="822" y="482"/>
                  </a:lnTo>
                  <a:lnTo>
                    <a:pt x="822" y="426"/>
                  </a:lnTo>
                  <a:lnTo>
                    <a:pt x="794" y="397"/>
                  </a:lnTo>
                  <a:lnTo>
                    <a:pt x="681" y="397"/>
                  </a:lnTo>
                  <a:lnTo>
                    <a:pt x="709" y="284"/>
                  </a:lnTo>
                  <a:lnTo>
                    <a:pt x="737" y="284"/>
                  </a:lnTo>
                  <a:lnTo>
                    <a:pt x="709" y="227"/>
                  </a:lnTo>
                  <a:lnTo>
                    <a:pt x="766" y="199"/>
                  </a:lnTo>
                  <a:lnTo>
                    <a:pt x="681" y="171"/>
                  </a:lnTo>
                  <a:lnTo>
                    <a:pt x="595" y="256"/>
                  </a:lnTo>
                  <a:lnTo>
                    <a:pt x="567" y="227"/>
                  </a:lnTo>
                  <a:lnTo>
                    <a:pt x="454" y="199"/>
                  </a:lnTo>
                  <a:lnTo>
                    <a:pt x="425" y="57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27" y="142"/>
                  </a:lnTo>
                  <a:lnTo>
                    <a:pt x="284" y="171"/>
                  </a:lnTo>
                  <a:lnTo>
                    <a:pt x="255" y="227"/>
                  </a:lnTo>
                  <a:lnTo>
                    <a:pt x="312" y="256"/>
                  </a:lnTo>
                  <a:lnTo>
                    <a:pt x="255" y="312"/>
                  </a:lnTo>
                  <a:lnTo>
                    <a:pt x="199" y="284"/>
                  </a:lnTo>
                  <a:lnTo>
                    <a:pt x="199" y="341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26"/>
                  </a:lnTo>
                  <a:lnTo>
                    <a:pt x="0" y="482"/>
                  </a:lnTo>
                  <a:lnTo>
                    <a:pt x="0" y="539"/>
                  </a:lnTo>
                  <a:lnTo>
                    <a:pt x="114" y="539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284" y="624"/>
                  </a:lnTo>
                  <a:lnTo>
                    <a:pt x="312" y="709"/>
                  </a:lnTo>
                  <a:lnTo>
                    <a:pt x="454" y="794"/>
                  </a:lnTo>
                  <a:lnTo>
                    <a:pt x="539" y="794"/>
                  </a:lnTo>
                  <a:lnTo>
                    <a:pt x="567" y="851"/>
                  </a:lnTo>
                  <a:lnTo>
                    <a:pt x="539" y="90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9" name="Freeform 174"/>
            <p:cNvSpPr>
              <a:spLocks/>
            </p:cNvSpPr>
            <p:nvPr/>
          </p:nvSpPr>
          <p:spPr bwMode="auto">
            <a:xfrm>
              <a:off x="4486" y="2429"/>
              <a:ext cx="935" cy="1304"/>
            </a:xfrm>
            <a:custGeom>
              <a:avLst/>
              <a:gdLst>
                <a:gd name="T0" fmla="*/ 708 w 935"/>
                <a:gd name="T1" fmla="*/ 141 h 1304"/>
                <a:gd name="T2" fmla="*/ 595 w 935"/>
                <a:gd name="T3" fmla="*/ 283 h 1304"/>
                <a:gd name="T4" fmla="*/ 652 w 935"/>
                <a:gd name="T5" fmla="*/ 312 h 1304"/>
                <a:gd name="T6" fmla="*/ 623 w 935"/>
                <a:gd name="T7" fmla="*/ 368 h 1304"/>
                <a:gd name="T8" fmla="*/ 680 w 935"/>
                <a:gd name="T9" fmla="*/ 397 h 1304"/>
                <a:gd name="T10" fmla="*/ 623 w 935"/>
                <a:gd name="T11" fmla="*/ 453 h 1304"/>
                <a:gd name="T12" fmla="*/ 567 w 935"/>
                <a:gd name="T13" fmla="*/ 425 h 1304"/>
                <a:gd name="T14" fmla="*/ 567 w 935"/>
                <a:gd name="T15" fmla="*/ 482 h 1304"/>
                <a:gd name="T16" fmla="*/ 482 w 935"/>
                <a:gd name="T17" fmla="*/ 538 h 1304"/>
                <a:gd name="T18" fmla="*/ 425 w 935"/>
                <a:gd name="T19" fmla="*/ 538 h 1304"/>
                <a:gd name="T20" fmla="*/ 425 w 935"/>
                <a:gd name="T21" fmla="*/ 567 h 1304"/>
                <a:gd name="T22" fmla="*/ 368 w 935"/>
                <a:gd name="T23" fmla="*/ 623 h 1304"/>
                <a:gd name="T24" fmla="*/ 368 w 935"/>
                <a:gd name="T25" fmla="*/ 680 h 1304"/>
                <a:gd name="T26" fmla="*/ 482 w 935"/>
                <a:gd name="T27" fmla="*/ 680 h 1304"/>
                <a:gd name="T28" fmla="*/ 482 w 935"/>
                <a:gd name="T29" fmla="*/ 708 h 1304"/>
                <a:gd name="T30" fmla="*/ 538 w 935"/>
                <a:gd name="T31" fmla="*/ 708 h 1304"/>
                <a:gd name="T32" fmla="*/ 652 w 935"/>
                <a:gd name="T33" fmla="*/ 765 h 1304"/>
                <a:gd name="T34" fmla="*/ 680 w 935"/>
                <a:gd name="T35" fmla="*/ 850 h 1304"/>
                <a:gd name="T36" fmla="*/ 822 w 935"/>
                <a:gd name="T37" fmla="*/ 935 h 1304"/>
                <a:gd name="T38" fmla="*/ 907 w 935"/>
                <a:gd name="T39" fmla="*/ 935 h 1304"/>
                <a:gd name="T40" fmla="*/ 935 w 935"/>
                <a:gd name="T41" fmla="*/ 992 h 1304"/>
                <a:gd name="T42" fmla="*/ 907 w 935"/>
                <a:gd name="T43" fmla="*/ 1049 h 1304"/>
                <a:gd name="T44" fmla="*/ 765 w 935"/>
                <a:gd name="T45" fmla="*/ 1105 h 1304"/>
                <a:gd name="T46" fmla="*/ 623 w 935"/>
                <a:gd name="T47" fmla="*/ 1077 h 1304"/>
                <a:gd name="T48" fmla="*/ 652 w 935"/>
                <a:gd name="T49" fmla="*/ 992 h 1304"/>
                <a:gd name="T50" fmla="*/ 595 w 935"/>
                <a:gd name="T51" fmla="*/ 935 h 1304"/>
                <a:gd name="T52" fmla="*/ 510 w 935"/>
                <a:gd name="T53" fmla="*/ 964 h 1304"/>
                <a:gd name="T54" fmla="*/ 482 w 935"/>
                <a:gd name="T55" fmla="*/ 1077 h 1304"/>
                <a:gd name="T56" fmla="*/ 425 w 935"/>
                <a:gd name="T57" fmla="*/ 1105 h 1304"/>
                <a:gd name="T58" fmla="*/ 396 w 935"/>
                <a:gd name="T59" fmla="*/ 1190 h 1304"/>
                <a:gd name="T60" fmla="*/ 283 w 935"/>
                <a:gd name="T61" fmla="*/ 1275 h 1304"/>
                <a:gd name="T62" fmla="*/ 170 w 935"/>
                <a:gd name="T63" fmla="*/ 1304 h 1304"/>
                <a:gd name="T64" fmla="*/ 85 w 935"/>
                <a:gd name="T65" fmla="*/ 1134 h 1304"/>
                <a:gd name="T66" fmla="*/ 141 w 935"/>
                <a:gd name="T67" fmla="*/ 1049 h 1304"/>
                <a:gd name="T68" fmla="*/ 85 w 935"/>
                <a:gd name="T69" fmla="*/ 1020 h 1304"/>
                <a:gd name="T70" fmla="*/ 85 w 935"/>
                <a:gd name="T71" fmla="*/ 935 h 1304"/>
                <a:gd name="T72" fmla="*/ 28 w 935"/>
                <a:gd name="T73" fmla="*/ 907 h 1304"/>
                <a:gd name="T74" fmla="*/ 141 w 935"/>
                <a:gd name="T75" fmla="*/ 765 h 1304"/>
                <a:gd name="T76" fmla="*/ 141 w 935"/>
                <a:gd name="T77" fmla="*/ 652 h 1304"/>
                <a:gd name="T78" fmla="*/ 170 w 935"/>
                <a:gd name="T79" fmla="*/ 567 h 1304"/>
                <a:gd name="T80" fmla="*/ 141 w 935"/>
                <a:gd name="T81" fmla="*/ 538 h 1304"/>
                <a:gd name="T82" fmla="*/ 85 w 935"/>
                <a:gd name="T83" fmla="*/ 595 h 1304"/>
                <a:gd name="T84" fmla="*/ 28 w 935"/>
                <a:gd name="T85" fmla="*/ 567 h 1304"/>
                <a:gd name="T86" fmla="*/ 0 w 935"/>
                <a:gd name="T87" fmla="*/ 425 h 1304"/>
                <a:gd name="T88" fmla="*/ 113 w 935"/>
                <a:gd name="T89" fmla="*/ 425 h 1304"/>
                <a:gd name="T90" fmla="*/ 113 w 935"/>
                <a:gd name="T91" fmla="*/ 397 h 1304"/>
                <a:gd name="T92" fmla="*/ 198 w 935"/>
                <a:gd name="T93" fmla="*/ 340 h 1304"/>
                <a:gd name="T94" fmla="*/ 198 w 935"/>
                <a:gd name="T95" fmla="*/ 226 h 1304"/>
                <a:gd name="T96" fmla="*/ 255 w 935"/>
                <a:gd name="T97" fmla="*/ 198 h 1304"/>
                <a:gd name="T98" fmla="*/ 255 w 935"/>
                <a:gd name="T99" fmla="*/ 56 h 1304"/>
                <a:gd name="T100" fmla="*/ 340 w 935"/>
                <a:gd name="T101" fmla="*/ 0 h 1304"/>
                <a:gd name="T102" fmla="*/ 453 w 935"/>
                <a:gd name="T103" fmla="*/ 85 h 1304"/>
                <a:gd name="T104" fmla="*/ 623 w 935"/>
                <a:gd name="T105" fmla="*/ 56 h 1304"/>
                <a:gd name="T106" fmla="*/ 623 w 935"/>
                <a:gd name="T107" fmla="*/ 113 h 1304"/>
                <a:gd name="T108" fmla="*/ 708 w 935"/>
                <a:gd name="T109" fmla="*/ 14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5" h="1304">
                  <a:moveTo>
                    <a:pt x="708" y="141"/>
                  </a:moveTo>
                  <a:lnTo>
                    <a:pt x="595" y="283"/>
                  </a:lnTo>
                  <a:lnTo>
                    <a:pt x="652" y="312"/>
                  </a:lnTo>
                  <a:lnTo>
                    <a:pt x="623" y="368"/>
                  </a:lnTo>
                  <a:lnTo>
                    <a:pt x="680" y="397"/>
                  </a:lnTo>
                  <a:lnTo>
                    <a:pt x="623" y="453"/>
                  </a:lnTo>
                  <a:lnTo>
                    <a:pt x="567" y="425"/>
                  </a:lnTo>
                  <a:lnTo>
                    <a:pt x="567" y="482"/>
                  </a:lnTo>
                  <a:lnTo>
                    <a:pt x="482" y="538"/>
                  </a:lnTo>
                  <a:lnTo>
                    <a:pt x="425" y="538"/>
                  </a:lnTo>
                  <a:lnTo>
                    <a:pt x="425" y="567"/>
                  </a:lnTo>
                  <a:lnTo>
                    <a:pt x="368" y="623"/>
                  </a:lnTo>
                  <a:lnTo>
                    <a:pt x="368" y="680"/>
                  </a:lnTo>
                  <a:lnTo>
                    <a:pt x="482" y="680"/>
                  </a:lnTo>
                  <a:lnTo>
                    <a:pt x="482" y="708"/>
                  </a:lnTo>
                  <a:lnTo>
                    <a:pt x="538" y="708"/>
                  </a:lnTo>
                  <a:lnTo>
                    <a:pt x="652" y="765"/>
                  </a:lnTo>
                  <a:lnTo>
                    <a:pt x="680" y="850"/>
                  </a:lnTo>
                  <a:lnTo>
                    <a:pt x="822" y="935"/>
                  </a:lnTo>
                  <a:lnTo>
                    <a:pt x="907" y="935"/>
                  </a:lnTo>
                  <a:lnTo>
                    <a:pt x="935" y="992"/>
                  </a:lnTo>
                  <a:lnTo>
                    <a:pt x="907" y="1049"/>
                  </a:lnTo>
                  <a:lnTo>
                    <a:pt x="765" y="1105"/>
                  </a:lnTo>
                  <a:lnTo>
                    <a:pt x="623" y="1077"/>
                  </a:lnTo>
                  <a:lnTo>
                    <a:pt x="652" y="992"/>
                  </a:lnTo>
                  <a:lnTo>
                    <a:pt x="595" y="935"/>
                  </a:lnTo>
                  <a:lnTo>
                    <a:pt x="510" y="964"/>
                  </a:lnTo>
                  <a:lnTo>
                    <a:pt x="482" y="1077"/>
                  </a:lnTo>
                  <a:lnTo>
                    <a:pt x="425" y="1105"/>
                  </a:lnTo>
                  <a:lnTo>
                    <a:pt x="396" y="1190"/>
                  </a:lnTo>
                  <a:lnTo>
                    <a:pt x="283" y="1275"/>
                  </a:lnTo>
                  <a:lnTo>
                    <a:pt x="170" y="1304"/>
                  </a:lnTo>
                  <a:lnTo>
                    <a:pt x="85" y="1134"/>
                  </a:lnTo>
                  <a:lnTo>
                    <a:pt x="141" y="1049"/>
                  </a:lnTo>
                  <a:lnTo>
                    <a:pt x="85" y="1020"/>
                  </a:lnTo>
                  <a:lnTo>
                    <a:pt x="85" y="935"/>
                  </a:lnTo>
                  <a:lnTo>
                    <a:pt x="28" y="907"/>
                  </a:lnTo>
                  <a:lnTo>
                    <a:pt x="141" y="765"/>
                  </a:lnTo>
                  <a:lnTo>
                    <a:pt x="141" y="652"/>
                  </a:lnTo>
                  <a:lnTo>
                    <a:pt x="170" y="567"/>
                  </a:lnTo>
                  <a:lnTo>
                    <a:pt x="141" y="538"/>
                  </a:lnTo>
                  <a:lnTo>
                    <a:pt x="85" y="595"/>
                  </a:lnTo>
                  <a:lnTo>
                    <a:pt x="28" y="567"/>
                  </a:lnTo>
                  <a:lnTo>
                    <a:pt x="0" y="425"/>
                  </a:lnTo>
                  <a:lnTo>
                    <a:pt x="113" y="425"/>
                  </a:lnTo>
                  <a:lnTo>
                    <a:pt x="113" y="397"/>
                  </a:lnTo>
                  <a:lnTo>
                    <a:pt x="198" y="340"/>
                  </a:lnTo>
                  <a:lnTo>
                    <a:pt x="198" y="226"/>
                  </a:lnTo>
                  <a:lnTo>
                    <a:pt x="255" y="198"/>
                  </a:lnTo>
                  <a:lnTo>
                    <a:pt x="255" y="56"/>
                  </a:lnTo>
                  <a:lnTo>
                    <a:pt x="340" y="0"/>
                  </a:lnTo>
                  <a:lnTo>
                    <a:pt x="453" y="85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708" y="1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0" name="Freeform 175"/>
            <p:cNvSpPr>
              <a:spLocks/>
            </p:cNvSpPr>
            <p:nvPr/>
          </p:nvSpPr>
          <p:spPr bwMode="auto">
            <a:xfrm>
              <a:off x="5081" y="954"/>
              <a:ext cx="1559" cy="1872"/>
            </a:xfrm>
            <a:custGeom>
              <a:avLst/>
              <a:gdLst>
                <a:gd name="T0" fmla="*/ 170 w 1559"/>
                <a:gd name="T1" fmla="*/ 1701 h 1872"/>
                <a:gd name="T2" fmla="*/ 227 w 1559"/>
                <a:gd name="T3" fmla="*/ 1815 h 1872"/>
                <a:gd name="T4" fmla="*/ 368 w 1559"/>
                <a:gd name="T5" fmla="*/ 1872 h 1872"/>
                <a:gd name="T6" fmla="*/ 539 w 1559"/>
                <a:gd name="T7" fmla="*/ 1815 h 1872"/>
                <a:gd name="T8" fmla="*/ 510 w 1559"/>
                <a:gd name="T9" fmla="*/ 1673 h 1872"/>
                <a:gd name="T10" fmla="*/ 595 w 1559"/>
                <a:gd name="T11" fmla="*/ 1730 h 1872"/>
                <a:gd name="T12" fmla="*/ 680 w 1559"/>
                <a:gd name="T13" fmla="*/ 1730 h 1872"/>
                <a:gd name="T14" fmla="*/ 709 w 1559"/>
                <a:gd name="T15" fmla="*/ 1560 h 1872"/>
                <a:gd name="T16" fmla="*/ 765 w 1559"/>
                <a:gd name="T17" fmla="*/ 1503 h 1872"/>
                <a:gd name="T18" fmla="*/ 907 w 1559"/>
                <a:gd name="T19" fmla="*/ 1390 h 1872"/>
                <a:gd name="T20" fmla="*/ 907 w 1559"/>
                <a:gd name="T21" fmla="*/ 1276 h 1872"/>
                <a:gd name="T22" fmla="*/ 879 w 1559"/>
                <a:gd name="T23" fmla="*/ 1163 h 1872"/>
                <a:gd name="T24" fmla="*/ 907 w 1559"/>
                <a:gd name="T25" fmla="*/ 1078 h 1872"/>
                <a:gd name="T26" fmla="*/ 992 w 1559"/>
                <a:gd name="T27" fmla="*/ 964 h 1872"/>
                <a:gd name="T28" fmla="*/ 1106 w 1559"/>
                <a:gd name="T29" fmla="*/ 851 h 1872"/>
                <a:gd name="T30" fmla="*/ 1134 w 1559"/>
                <a:gd name="T31" fmla="*/ 709 h 1872"/>
                <a:gd name="T32" fmla="*/ 1304 w 1559"/>
                <a:gd name="T33" fmla="*/ 624 h 1872"/>
                <a:gd name="T34" fmla="*/ 1361 w 1559"/>
                <a:gd name="T35" fmla="*/ 369 h 1872"/>
                <a:gd name="T36" fmla="*/ 1531 w 1559"/>
                <a:gd name="T37" fmla="*/ 341 h 1872"/>
                <a:gd name="T38" fmla="*/ 1531 w 1559"/>
                <a:gd name="T39" fmla="*/ 227 h 1872"/>
                <a:gd name="T40" fmla="*/ 1417 w 1559"/>
                <a:gd name="T41" fmla="*/ 57 h 1872"/>
                <a:gd name="T42" fmla="*/ 1276 w 1559"/>
                <a:gd name="T43" fmla="*/ 199 h 1872"/>
                <a:gd name="T44" fmla="*/ 1134 w 1559"/>
                <a:gd name="T45" fmla="*/ 312 h 1872"/>
                <a:gd name="T46" fmla="*/ 964 w 1559"/>
                <a:gd name="T47" fmla="*/ 114 h 1872"/>
                <a:gd name="T48" fmla="*/ 935 w 1559"/>
                <a:gd name="T49" fmla="*/ 57 h 1872"/>
                <a:gd name="T50" fmla="*/ 794 w 1559"/>
                <a:gd name="T51" fmla="*/ 0 h 1872"/>
                <a:gd name="T52" fmla="*/ 652 w 1559"/>
                <a:gd name="T53" fmla="*/ 171 h 1872"/>
                <a:gd name="T54" fmla="*/ 680 w 1559"/>
                <a:gd name="T55" fmla="*/ 284 h 1872"/>
                <a:gd name="T56" fmla="*/ 680 w 1559"/>
                <a:gd name="T57" fmla="*/ 454 h 1872"/>
                <a:gd name="T58" fmla="*/ 709 w 1559"/>
                <a:gd name="T59" fmla="*/ 539 h 1872"/>
                <a:gd name="T60" fmla="*/ 539 w 1559"/>
                <a:gd name="T61" fmla="*/ 596 h 1872"/>
                <a:gd name="T62" fmla="*/ 454 w 1559"/>
                <a:gd name="T63" fmla="*/ 681 h 1872"/>
                <a:gd name="T64" fmla="*/ 482 w 1559"/>
                <a:gd name="T65" fmla="*/ 823 h 1872"/>
                <a:gd name="T66" fmla="*/ 425 w 1559"/>
                <a:gd name="T67" fmla="*/ 936 h 1872"/>
                <a:gd name="T68" fmla="*/ 255 w 1559"/>
                <a:gd name="T69" fmla="*/ 1049 h 1872"/>
                <a:gd name="T70" fmla="*/ 28 w 1559"/>
                <a:gd name="T71" fmla="*/ 1106 h 1872"/>
                <a:gd name="T72" fmla="*/ 57 w 1559"/>
                <a:gd name="T73" fmla="*/ 1276 h 1872"/>
                <a:gd name="T74" fmla="*/ 28 w 1559"/>
                <a:gd name="T75" fmla="*/ 1418 h 1872"/>
                <a:gd name="T76" fmla="*/ 142 w 1559"/>
                <a:gd name="T77" fmla="*/ 1588 h 1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59" h="1872">
                  <a:moveTo>
                    <a:pt x="113" y="1616"/>
                  </a:moveTo>
                  <a:lnTo>
                    <a:pt x="170" y="1701"/>
                  </a:lnTo>
                  <a:lnTo>
                    <a:pt x="198" y="1673"/>
                  </a:lnTo>
                  <a:lnTo>
                    <a:pt x="227" y="1815"/>
                  </a:lnTo>
                  <a:lnTo>
                    <a:pt x="340" y="1843"/>
                  </a:lnTo>
                  <a:lnTo>
                    <a:pt x="368" y="1872"/>
                  </a:lnTo>
                  <a:lnTo>
                    <a:pt x="454" y="1787"/>
                  </a:lnTo>
                  <a:lnTo>
                    <a:pt x="539" y="1815"/>
                  </a:lnTo>
                  <a:lnTo>
                    <a:pt x="510" y="1730"/>
                  </a:lnTo>
                  <a:lnTo>
                    <a:pt x="510" y="1673"/>
                  </a:lnTo>
                  <a:lnTo>
                    <a:pt x="567" y="1673"/>
                  </a:lnTo>
                  <a:lnTo>
                    <a:pt x="595" y="1730"/>
                  </a:lnTo>
                  <a:lnTo>
                    <a:pt x="652" y="1730"/>
                  </a:lnTo>
                  <a:lnTo>
                    <a:pt x="680" y="1730"/>
                  </a:lnTo>
                  <a:lnTo>
                    <a:pt x="709" y="1616"/>
                  </a:lnTo>
                  <a:lnTo>
                    <a:pt x="709" y="1560"/>
                  </a:lnTo>
                  <a:lnTo>
                    <a:pt x="765" y="1531"/>
                  </a:lnTo>
                  <a:lnTo>
                    <a:pt x="765" y="1503"/>
                  </a:lnTo>
                  <a:lnTo>
                    <a:pt x="822" y="1503"/>
                  </a:lnTo>
                  <a:lnTo>
                    <a:pt x="907" y="1390"/>
                  </a:lnTo>
                  <a:lnTo>
                    <a:pt x="935" y="1333"/>
                  </a:lnTo>
                  <a:lnTo>
                    <a:pt x="907" y="1276"/>
                  </a:lnTo>
                  <a:lnTo>
                    <a:pt x="992" y="1220"/>
                  </a:lnTo>
                  <a:lnTo>
                    <a:pt x="879" y="1163"/>
                  </a:lnTo>
                  <a:lnTo>
                    <a:pt x="879" y="1078"/>
                  </a:lnTo>
                  <a:lnTo>
                    <a:pt x="907" y="1078"/>
                  </a:lnTo>
                  <a:lnTo>
                    <a:pt x="935" y="1021"/>
                  </a:lnTo>
                  <a:lnTo>
                    <a:pt x="992" y="964"/>
                  </a:lnTo>
                  <a:lnTo>
                    <a:pt x="1134" y="964"/>
                  </a:lnTo>
                  <a:lnTo>
                    <a:pt x="1106" y="851"/>
                  </a:lnTo>
                  <a:lnTo>
                    <a:pt x="1134" y="794"/>
                  </a:lnTo>
                  <a:lnTo>
                    <a:pt x="1134" y="709"/>
                  </a:lnTo>
                  <a:lnTo>
                    <a:pt x="1247" y="681"/>
                  </a:lnTo>
                  <a:lnTo>
                    <a:pt x="1304" y="624"/>
                  </a:lnTo>
                  <a:lnTo>
                    <a:pt x="1276" y="567"/>
                  </a:lnTo>
                  <a:lnTo>
                    <a:pt x="1361" y="369"/>
                  </a:lnTo>
                  <a:lnTo>
                    <a:pt x="1446" y="341"/>
                  </a:lnTo>
                  <a:lnTo>
                    <a:pt x="1531" y="341"/>
                  </a:lnTo>
                  <a:lnTo>
                    <a:pt x="1559" y="284"/>
                  </a:lnTo>
                  <a:lnTo>
                    <a:pt x="1531" y="227"/>
                  </a:lnTo>
                  <a:lnTo>
                    <a:pt x="1559" y="142"/>
                  </a:lnTo>
                  <a:lnTo>
                    <a:pt x="1417" y="57"/>
                  </a:lnTo>
                  <a:lnTo>
                    <a:pt x="1389" y="142"/>
                  </a:lnTo>
                  <a:lnTo>
                    <a:pt x="1276" y="199"/>
                  </a:lnTo>
                  <a:lnTo>
                    <a:pt x="1162" y="369"/>
                  </a:lnTo>
                  <a:lnTo>
                    <a:pt x="1134" y="312"/>
                  </a:lnTo>
                  <a:lnTo>
                    <a:pt x="992" y="284"/>
                  </a:lnTo>
                  <a:lnTo>
                    <a:pt x="964" y="114"/>
                  </a:lnTo>
                  <a:lnTo>
                    <a:pt x="935" y="114"/>
                  </a:lnTo>
                  <a:lnTo>
                    <a:pt x="935" y="57"/>
                  </a:lnTo>
                  <a:lnTo>
                    <a:pt x="879" y="0"/>
                  </a:lnTo>
                  <a:lnTo>
                    <a:pt x="794" y="0"/>
                  </a:lnTo>
                  <a:lnTo>
                    <a:pt x="624" y="86"/>
                  </a:lnTo>
                  <a:lnTo>
                    <a:pt x="652" y="171"/>
                  </a:lnTo>
                  <a:lnTo>
                    <a:pt x="652" y="256"/>
                  </a:lnTo>
                  <a:lnTo>
                    <a:pt x="680" y="284"/>
                  </a:lnTo>
                  <a:lnTo>
                    <a:pt x="652" y="397"/>
                  </a:lnTo>
                  <a:lnTo>
                    <a:pt x="680" y="454"/>
                  </a:lnTo>
                  <a:lnTo>
                    <a:pt x="652" y="511"/>
                  </a:lnTo>
                  <a:lnTo>
                    <a:pt x="709" y="539"/>
                  </a:lnTo>
                  <a:lnTo>
                    <a:pt x="624" y="624"/>
                  </a:lnTo>
                  <a:lnTo>
                    <a:pt x="539" y="596"/>
                  </a:lnTo>
                  <a:lnTo>
                    <a:pt x="510" y="681"/>
                  </a:lnTo>
                  <a:lnTo>
                    <a:pt x="454" y="681"/>
                  </a:lnTo>
                  <a:lnTo>
                    <a:pt x="425" y="766"/>
                  </a:lnTo>
                  <a:lnTo>
                    <a:pt x="482" y="823"/>
                  </a:lnTo>
                  <a:lnTo>
                    <a:pt x="482" y="908"/>
                  </a:lnTo>
                  <a:lnTo>
                    <a:pt x="425" y="936"/>
                  </a:lnTo>
                  <a:lnTo>
                    <a:pt x="283" y="908"/>
                  </a:lnTo>
                  <a:lnTo>
                    <a:pt x="255" y="1049"/>
                  </a:lnTo>
                  <a:lnTo>
                    <a:pt x="227" y="1106"/>
                  </a:lnTo>
                  <a:lnTo>
                    <a:pt x="28" y="1106"/>
                  </a:lnTo>
                  <a:lnTo>
                    <a:pt x="0" y="1305"/>
                  </a:lnTo>
                  <a:lnTo>
                    <a:pt x="57" y="1276"/>
                  </a:lnTo>
                  <a:lnTo>
                    <a:pt x="113" y="1333"/>
                  </a:lnTo>
                  <a:lnTo>
                    <a:pt x="28" y="1418"/>
                  </a:lnTo>
                  <a:lnTo>
                    <a:pt x="227" y="1560"/>
                  </a:lnTo>
                  <a:lnTo>
                    <a:pt x="142" y="1588"/>
                  </a:lnTo>
                  <a:lnTo>
                    <a:pt x="113" y="161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1" name="Freeform 176"/>
            <p:cNvSpPr>
              <a:spLocks/>
            </p:cNvSpPr>
            <p:nvPr/>
          </p:nvSpPr>
          <p:spPr bwMode="auto">
            <a:xfrm>
              <a:off x="3890" y="359"/>
              <a:ext cx="1588" cy="1843"/>
            </a:xfrm>
            <a:custGeom>
              <a:avLst/>
              <a:gdLst>
                <a:gd name="T0" fmla="*/ 0 w 1588"/>
                <a:gd name="T1" fmla="*/ 1361 h 1843"/>
                <a:gd name="T2" fmla="*/ 29 w 1588"/>
                <a:gd name="T3" fmla="*/ 1248 h 1843"/>
                <a:gd name="T4" fmla="*/ 170 w 1588"/>
                <a:gd name="T5" fmla="*/ 1191 h 1843"/>
                <a:gd name="T6" fmla="*/ 312 w 1588"/>
                <a:gd name="T7" fmla="*/ 1333 h 1843"/>
                <a:gd name="T8" fmla="*/ 511 w 1588"/>
                <a:gd name="T9" fmla="*/ 1418 h 1843"/>
                <a:gd name="T10" fmla="*/ 596 w 1588"/>
                <a:gd name="T11" fmla="*/ 1191 h 1843"/>
                <a:gd name="T12" fmla="*/ 652 w 1588"/>
                <a:gd name="T13" fmla="*/ 1134 h 1843"/>
                <a:gd name="T14" fmla="*/ 681 w 1588"/>
                <a:gd name="T15" fmla="*/ 992 h 1843"/>
                <a:gd name="T16" fmla="*/ 766 w 1588"/>
                <a:gd name="T17" fmla="*/ 851 h 1843"/>
                <a:gd name="T18" fmla="*/ 794 w 1588"/>
                <a:gd name="T19" fmla="*/ 510 h 1843"/>
                <a:gd name="T20" fmla="*/ 822 w 1588"/>
                <a:gd name="T21" fmla="*/ 397 h 1843"/>
                <a:gd name="T22" fmla="*/ 907 w 1588"/>
                <a:gd name="T23" fmla="*/ 199 h 1843"/>
                <a:gd name="T24" fmla="*/ 964 w 1588"/>
                <a:gd name="T25" fmla="*/ 28 h 1843"/>
                <a:gd name="T26" fmla="*/ 1078 w 1588"/>
                <a:gd name="T27" fmla="*/ 28 h 1843"/>
                <a:gd name="T28" fmla="*/ 1248 w 1588"/>
                <a:gd name="T29" fmla="*/ 0 h 1843"/>
                <a:gd name="T30" fmla="*/ 1446 w 1588"/>
                <a:gd name="T31" fmla="*/ 142 h 1843"/>
                <a:gd name="T32" fmla="*/ 1503 w 1588"/>
                <a:gd name="T33" fmla="*/ 312 h 1843"/>
                <a:gd name="T34" fmla="*/ 1474 w 1588"/>
                <a:gd name="T35" fmla="*/ 454 h 1843"/>
                <a:gd name="T36" fmla="*/ 1588 w 1588"/>
                <a:gd name="T37" fmla="*/ 510 h 1843"/>
                <a:gd name="T38" fmla="*/ 1588 w 1588"/>
                <a:gd name="T39" fmla="*/ 737 h 1843"/>
                <a:gd name="T40" fmla="*/ 1474 w 1588"/>
                <a:gd name="T41" fmla="*/ 879 h 1843"/>
                <a:gd name="T42" fmla="*/ 1361 w 1588"/>
                <a:gd name="T43" fmla="*/ 1304 h 1843"/>
                <a:gd name="T44" fmla="*/ 1304 w 1588"/>
                <a:gd name="T45" fmla="*/ 1503 h 1843"/>
                <a:gd name="T46" fmla="*/ 1134 w 1588"/>
                <a:gd name="T47" fmla="*/ 1503 h 1843"/>
                <a:gd name="T48" fmla="*/ 1191 w 1588"/>
                <a:gd name="T49" fmla="*/ 1644 h 1843"/>
                <a:gd name="T50" fmla="*/ 964 w 1588"/>
                <a:gd name="T51" fmla="*/ 1701 h 1843"/>
                <a:gd name="T52" fmla="*/ 907 w 1588"/>
                <a:gd name="T53" fmla="*/ 1758 h 1843"/>
                <a:gd name="T54" fmla="*/ 822 w 1588"/>
                <a:gd name="T55" fmla="*/ 1701 h 1843"/>
                <a:gd name="T56" fmla="*/ 624 w 1588"/>
                <a:gd name="T57" fmla="*/ 1729 h 1843"/>
                <a:gd name="T58" fmla="*/ 624 w 1588"/>
                <a:gd name="T59" fmla="*/ 1531 h 1843"/>
                <a:gd name="T60" fmla="*/ 454 w 1588"/>
                <a:gd name="T61" fmla="*/ 1531 h 1843"/>
                <a:gd name="T62" fmla="*/ 511 w 1588"/>
                <a:gd name="T63" fmla="*/ 1673 h 1843"/>
                <a:gd name="T64" fmla="*/ 284 w 1588"/>
                <a:gd name="T65" fmla="*/ 1843 h 1843"/>
                <a:gd name="T66" fmla="*/ 170 w 1588"/>
                <a:gd name="T67" fmla="*/ 1758 h 1843"/>
                <a:gd name="T68" fmla="*/ 199 w 1588"/>
                <a:gd name="T69" fmla="*/ 1559 h 1843"/>
                <a:gd name="T70" fmla="*/ 0 w 1588"/>
                <a:gd name="T71" fmla="*/ 1531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8" h="1843">
                  <a:moveTo>
                    <a:pt x="0" y="1531"/>
                  </a:moveTo>
                  <a:lnTo>
                    <a:pt x="0" y="1361"/>
                  </a:lnTo>
                  <a:lnTo>
                    <a:pt x="57" y="1304"/>
                  </a:lnTo>
                  <a:lnTo>
                    <a:pt x="29" y="1248"/>
                  </a:lnTo>
                  <a:lnTo>
                    <a:pt x="142" y="1191"/>
                  </a:lnTo>
                  <a:lnTo>
                    <a:pt x="170" y="1191"/>
                  </a:lnTo>
                  <a:lnTo>
                    <a:pt x="227" y="1333"/>
                  </a:lnTo>
                  <a:lnTo>
                    <a:pt x="312" y="1333"/>
                  </a:lnTo>
                  <a:lnTo>
                    <a:pt x="397" y="1418"/>
                  </a:lnTo>
                  <a:lnTo>
                    <a:pt x="511" y="1418"/>
                  </a:lnTo>
                  <a:lnTo>
                    <a:pt x="539" y="1304"/>
                  </a:lnTo>
                  <a:lnTo>
                    <a:pt x="596" y="1191"/>
                  </a:lnTo>
                  <a:lnTo>
                    <a:pt x="681" y="1162"/>
                  </a:lnTo>
                  <a:lnTo>
                    <a:pt x="652" y="1134"/>
                  </a:lnTo>
                  <a:lnTo>
                    <a:pt x="624" y="992"/>
                  </a:lnTo>
                  <a:lnTo>
                    <a:pt x="681" y="992"/>
                  </a:lnTo>
                  <a:lnTo>
                    <a:pt x="681" y="907"/>
                  </a:lnTo>
                  <a:lnTo>
                    <a:pt x="766" y="851"/>
                  </a:lnTo>
                  <a:lnTo>
                    <a:pt x="794" y="681"/>
                  </a:lnTo>
                  <a:lnTo>
                    <a:pt x="794" y="510"/>
                  </a:lnTo>
                  <a:lnTo>
                    <a:pt x="879" y="454"/>
                  </a:lnTo>
                  <a:lnTo>
                    <a:pt x="822" y="397"/>
                  </a:lnTo>
                  <a:lnTo>
                    <a:pt x="822" y="312"/>
                  </a:lnTo>
                  <a:lnTo>
                    <a:pt x="907" y="199"/>
                  </a:lnTo>
                  <a:lnTo>
                    <a:pt x="879" y="142"/>
                  </a:lnTo>
                  <a:lnTo>
                    <a:pt x="964" y="28"/>
                  </a:lnTo>
                  <a:lnTo>
                    <a:pt x="1049" y="57"/>
                  </a:lnTo>
                  <a:lnTo>
                    <a:pt x="1078" y="28"/>
                  </a:lnTo>
                  <a:lnTo>
                    <a:pt x="1134" y="57"/>
                  </a:lnTo>
                  <a:lnTo>
                    <a:pt x="1248" y="0"/>
                  </a:lnTo>
                  <a:lnTo>
                    <a:pt x="1389" y="142"/>
                  </a:lnTo>
                  <a:lnTo>
                    <a:pt x="1446" y="142"/>
                  </a:lnTo>
                  <a:lnTo>
                    <a:pt x="1474" y="227"/>
                  </a:lnTo>
                  <a:lnTo>
                    <a:pt x="1503" y="312"/>
                  </a:lnTo>
                  <a:lnTo>
                    <a:pt x="1474" y="397"/>
                  </a:lnTo>
                  <a:lnTo>
                    <a:pt x="1474" y="454"/>
                  </a:lnTo>
                  <a:lnTo>
                    <a:pt x="1559" y="454"/>
                  </a:lnTo>
                  <a:lnTo>
                    <a:pt x="1588" y="510"/>
                  </a:lnTo>
                  <a:lnTo>
                    <a:pt x="1531" y="681"/>
                  </a:lnTo>
                  <a:lnTo>
                    <a:pt x="1588" y="737"/>
                  </a:lnTo>
                  <a:lnTo>
                    <a:pt x="1588" y="794"/>
                  </a:lnTo>
                  <a:lnTo>
                    <a:pt x="1474" y="879"/>
                  </a:lnTo>
                  <a:lnTo>
                    <a:pt x="1418" y="1219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503"/>
                  </a:lnTo>
                  <a:lnTo>
                    <a:pt x="1248" y="1474"/>
                  </a:lnTo>
                  <a:lnTo>
                    <a:pt x="1134" y="1503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992" y="1644"/>
                  </a:lnTo>
                  <a:lnTo>
                    <a:pt x="964" y="1701"/>
                  </a:lnTo>
                  <a:lnTo>
                    <a:pt x="992" y="1786"/>
                  </a:lnTo>
                  <a:lnTo>
                    <a:pt x="907" y="1758"/>
                  </a:lnTo>
                  <a:lnTo>
                    <a:pt x="879" y="1673"/>
                  </a:lnTo>
                  <a:lnTo>
                    <a:pt x="822" y="1701"/>
                  </a:lnTo>
                  <a:lnTo>
                    <a:pt x="766" y="1644"/>
                  </a:lnTo>
                  <a:lnTo>
                    <a:pt x="624" y="1729"/>
                  </a:lnTo>
                  <a:lnTo>
                    <a:pt x="567" y="1616"/>
                  </a:lnTo>
                  <a:lnTo>
                    <a:pt x="624" y="1531"/>
                  </a:lnTo>
                  <a:lnTo>
                    <a:pt x="596" y="1503"/>
                  </a:lnTo>
                  <a:lnTo>
                    <a:pt x="454" y="1531"/>
                  </a:lnTo>
                  <a:lnTo>
                    <a:pt x="511" y="1559"/>
                  </a:lnTo>
                  <a:lnTo>
                    <a:pt x="511" y="1673"/>
                  </a:lnTo>
                  <a:lnTo>
                    <a:pt x="425" y="1758"/>
                  </a:lnTo>
                  <a:lnTo>
                    <a:pt x="284" y="1843"/>
                  </a:lnTo>
                  <a:lnTo>
                    <a:pt x="227" y="1843"/>
                  </a:lnTo>
                  <a:lnTo>
                    <a:pt x="170" y="1758"/>
                  </a:lnTo>
                  <a:lnTo>
                    <a:pt x="227" y="1673"/>
                  </a:lnTo>
                  <a:lnTo>
                    <a:pt x="199" y="1559"/>
                  </a:lnTo>
                  <a:lnTo>
                    <a:pt x="142" y="1559"/>
                  </a:lnTo>
                  <a:lnTo>
                    <a:pt x="0" y="153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2" name="Freeform 178"/>
            <p:cNvSpPr>
              <a:spLocks/>
            </p:cNvSpPr>
            <p:nvPr/>
          </p:nvSpPr>
          <p:spPr bwMode="auto">
            <a:xfrm>
              <a:off x="3607" y="104"/>
              <a:ext cx="1247" cy="1673"/>
            </a:xfrm>
            <a:custGeom>
              <a:avLst/>
              <a:gdLst>
                <a:gd name="T0" fmla="*/ 227 w 1247"/>
                <a:gd name="T1" fmla="*/ 567 h 1673"/>
                <a:gd name="T2" fmla="*/ 255 w 1247"/>
                <a:gd name="T3" fmla="*/ 652 h 1673"/>
                <a:gd name="T4" fmla="*/ 198 w 1247"/>
                <a:gd name="T5" fmla="*/ 737 h 1673"/>
                <a:gd name="T6" fmla="*/ 227 w 1247"/>
                <a:gd name="T7" fmla="*/ 794 h 1673"/>
                <a:gd name="T8" fmla="*/ 142 w 1247"/>
                <a:gd name="T9" fmla="*/ 822 h 1673"/>
                <a:gd name="T10" fmla="*/ 56 w 1247"/>
                <a:gd name="T11" fmla="*/ 765 h 1673"/>
                <a:gd name="T12" fmla="*/ 56 w 1247"/>
                <a:gd name="T13" fmla="*/ 850 h 1673"/>
                <a:gd name="T14" fmla="*/ 0 w 1247"/>
                <a:gd name="T15" fmla="*/ 879 h 1673"/>
                <a:gd name="T16" fmla="*/ 85 w 1247"/>
                <a:gd name="T17" fmla="*/ 936 h 1673"/>
                <a:gd name="T18" fmla="*/ 0 w 1247"/>
                <a:gd name="T19" fmla="*/ 1162 h 1673"/>
                <a:gd name="T20" fmla="*/ 56 w 1247"/>
                <a:gd name="T21" fmla="*/ 1162 h 1673"/>
                <a:gd name="T22" fmla="*/ 198 w 1247"/>
                <a:gd name="T23" fmla="*/ 1304 h 1673"/>
                <a:gd name="T24" fmla="*/ 312 w 1247"/>
                <a:gd name="T25" fmla="*/ 1304 h 1673"/>
                <a:gd name="T26" fmla="*/ 368 w 1247"/>
                <a:gd name="T27" fmla="*/ 1389 h 1673"/>
                <a:gd name="T28" fmla="*/ 312 w 1247"/>
                <a:gd name="T29" fmla="*/ 1503 h 1673"/>
                <a:gd name="T30" fmla="*/ 425 w 1247"/>
                <a:gd name="T31" fmla="*/ 1446 h 1673"/>
                <a:gd name="T32" fmla="*/ 453 w 1247"/>
                <a:gd name="T33" fmla="*/ 1446 h 1673"/>
                <a:gd name="T34" fmla="*/ 510 w 1247"/>
                <a:gd name="T35" fmla="*/ 1588 h 1673"/>
                <a:gd name="T36" fmla="*/ 595 w 1247"/>
                <a:gd name="T37" fmla="*/ 1588 h 1673"/>
                <a:gd name="T38" fmla="*/ 680 w 1247"/>
                <a:gd name="T39" fmla="*/ 1673 h 1673"/>
                <a:gd name="T40" fmla="*/ 794 w 1247"/>
                <a:gd name="T41" fmla="*/ 1673 h 1673"/>
                <a:gd name="T42" fmla="*/ 822 w 1247"/>
                <a:gd name="T43" fmla="*/ 1559 h 1673"/>
                <a:gd name="T44" fmla="*/ 879 w 1247"/>
                <a:gd name="T45" fmla="*/ 1446 h 1673"/>
                <a:gd name="T46" fmla="*/ 964 w 1247"/>
                <a:gd name="T47" fmla="*/ 1417 h 1673"/>
                <a:gd name="T48" fmla="*/ 935 w 1247"/>
                <a:gd name="T49" fmla="*/ 1389 h 1673"/>
                <a:gd name="T50" fmla="*/ 907 w 1247"/>
                <a:gd name="T51" fmla="*/ 1247 h 1673"/>
                <a:gd name="T52" fmla="*/ 964 w 1247"/>
                <a:gd name="T53" fmla="*/ 1247 h 1673"/>
                <a:gd name="T54" fmla="*/ 964 w 1247"/>
                <a:gd name="T55" fmla="*/ 1162 h 1673"/>
                <a:gd name="T56" fmla="*/ 1049 w 1247"/>
                <a:gd name="T57" fmla="*/ 1106 h 1673"/>
                <a:gd name="T58" fmla="*/ 1077 w 1247"/>
                <a:gd name="T59" fmla="*/ 964 h 1673"/>
                <a:gd name="T60" fmla="*/ 1077 w 1247"/>
                <a:gd name="T61" fmla="*/ 765 h 1673"/>
                <a:gd name="T62" fmla="*/ 1162 w 1247"/>
                <a:gd name="T63" fmla="*/ 709 h 1673"/>
                <a:gd name="T64" fmla="*/ 1105 w 1247"/>
                <a:gd name="T65" fmla="*/ 652 h 1673"/>
                <a:gd name="T66" fmla="*/ 1105 w 1247"/>
                <a:gd name="T67" fmla="*/ 567 h 1673"/>
                <a:gd name="T68" fmla="*/ 1190 w 1247"/>
                <a:gd name="T69" fmla="*/ 454 h 1673"/>
                <a:gd name="T70" fmla="*/ 1162 w 1247"/>
                <a:gd name="T71" fmla="*/ 397 h 1673"/>
                <a:gd name="T72" fmla="*/ 1247 w 1247"/>
                <a:gd name="T73" fmla="*/ 283 h 1673"/>
                <a:gd name="T74" fmla="*/ 1134 w 1247"/>
                <a:gd name="T75" fmla="*/ 255 h 1673"/>
                <a:gd name="T76" fmla="*/ 1105 w 1247"/>
                <a:gd name="T77" fmla="*/ 198 h 1673"/>
                <a:gd name="T78" fmla="*/ 1190 w 1247"/>
                <a:gd name="T79" fmla="*/ 142 h 1673"/>
                <a:gd name="T80" fmla="*/ 1190 w 1247"/>
                <a:gd name="T81" fmla="*/ 28 h 1673"/>
                <a:gd name="T82" fmla="*/ 1105 w 1247"/>
                <a:gd name="T83" fmla="*/ 0 h 1673"/>
                <a:gd name="T84" fmla="*/ 992 w 1247"/>
                <a:gd name="T85" fmla="*/ 57 h 1673"/>
                <a:gd name="T86" fmla="*/ 964 w 1247"/>
                <a:gd name="T87" fmla="*/ 28 h 1673"/>
                <a:gd name="T88" fmla="*/ 850 w 1247"/>
                <a:gd name="T89" fmla="*/ 113 h 1673"/>
                <a:gd name="T90" fmla="*/ 765 w 1247"/>
                <a:gd name="T91" fmla="*/ 113 h 1673"/>
                <a:gd name="T92" fmla="*/ 737 w 1247"/>
                <a:gd name="T93" fmla="*/ 170 h 1673"/>
                <a:gd name="T94" fmla="*/ 765 w 1247"/>
                <a:gd name="T95" fmla="*/ 198 h 1673"/>
                <a:gd name="T96" fmla="*/ 708 w 1247"/>
                <a:gd name="T97" fmla="*/ 283 h 1673"/>
                <a:gd name="T98" fmla="*/ 623 w 1247"/>
                <a:gd name="T99" fmla="*/ 283 h 1673"/>
                <a:gd name="T100" fmla="*/ 567 w 1247"/>
                <a:gd name="T101" fmla="*/ 340 h 1673"/>
                <a:gd name="T102" fmla="*/ 425 w 1247"/>
                <a:gd name="T103" fmla="*/ 369 h 1673"/>
                <a:gd name="T104" fmla="*/ 453 w 1247"/>
                <a:gd name="T105" fmla="*/ 482 h 1673"/>
                <a:gd name="T106" fmla="*/ 368 w 1247"/>
                <a:gd name="T107" fmla="*/ 510 h 1673"/>
                <a:gd name="T108" fmla="*/ 312 w 1247"/>
                <a:gd name="T109" fmla="*/ 595 h 1673"/>
                <a:gd name="T110" fmla="*/ 227 w 1247"/>
                <a:gd name="T111" fmla="*/ 567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47" h="1673">
                  <a:moveTo>
                    <a:pt x="227" y="567"/>
                  </a:moveTo>
                  <a:lnTo>
                    <a:pt x="255" y="652"/>
                  </a:lnTo>
                  <a:lnTo>
                    <a:pt x="198" y="737"/>
                  </a:lnTo>
                  <a:lnTo>
                    <a:pt x="227" y="794"/>
                  </a:lnTo>
                  <a:lnTo>
                    <a:pt x="142" y="822"/>
                  </a:lnTo>
                  <a:lnTo>
                    <a:pt x="56" y="765"/>
                  </a:lnTo>
                  <a:lnTo>
                    <a:pt x="56" y="850"/>
                  </a:lnTo>
                  <a:lnTo>
                    <a:pt x="0" y="879"/>
                  </a:lnTo>
                  <a:lnTo>
                    <a:pt x="85" y="936"/>
                  </a:lnTo>
                  <a:lnTo>
                    <a:pt x="0" y="1162"/>
                  </a:lnTo>
                  <a:lnTo>
                    <a:pt x="56" y="1162"/>
                  </a:lnTo>
                  <a:lnTo>
                    <a:pt x="198" y="1304"/>
                  </a:lnTo>
                  <a:lnTo>
                    <a:pt x="312" y="1304"/>
                  </a:lnTo>
                  <a:lnTo>
                    <a:pt x="368" y="1389"/>
                  </a:lnTo>
                  <a:lnTo>
                    <a:pt x="312" y="1503"/>
                  </a:lnTo>
                  <a:lnTo>
                    <a:pt x="425" y="1446"/>
                  </a:lnTo>
                  <a:lnTo>
                    <a:pt x="453" y="1446"/>
                  </a:lnTo>
                  <a:lnTo>
                    <a:pt x="510" y="1588"/>
                  </a:lnTo>
                  <a:lnTo>
                    <a:pt x="595" y="1588"/>
                  </a:lnTo>
                  <a:lnTo>
                    <a:pt x="680" y="1673"/>
                  </a:lnTo>
                  <a:lnTo>
                    <a:pt x="794" y="1673"/>
                  </a:lnTo>
                  <a:lnTo>
                    <a:pt x="822" y="1559"/>
                  </a:lnTo>
                  <a:lnTo>
                    <a:pt x="879" y="1446"/>
                  </a:lnTo>
                  <a:lnTo>
                    <a:pt x="964" y="1417"/>
                  </a:lnTo>
                  <a:lnTo>
                    <a:pt x="935" y="1389"/>
                  </a:lnTo>
                  <a:lnTo>
                    <a:pt x="907" y="1247"/>
                  </a:lnTo>
                  <a:lnTo>
                    <a:pt x="964" y="1247"/>
                  </a:lnTo>
                  <a:lnTo>
                    <a:pt x="964" y="1162"/>
                  </a:lnTo>
                  <a:lnTo>
                    <a:pt x="1049" y="1106"/>
                  </a:lnTo>
                  <a:lnTo>
                    <a:pt x="1077" y="964"/>
                  </a:lnTo>
                  <a:lnTo>
                    <a:pt x="1077" y="765"/>
                  </a:lnTo>
                  <a:lnTo>
                    <a:pt x="1162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90" y="454"/>
                  </a:lnTo>
                  <a:lnTo>
                    <a:pt x="1162" y="397"/>
                  </a:lnTo>
                  <a:lnTo>
                    <a:pt x="1247" y="283"/>
                  </a:lnTo>
                  <a:lnTo>
                    <a:pt x="1134" y="255"/>
                  </a:lnTo>
                  <a:lnTo>
                    <a:pt x="1105" y="198"/>
                  </a:lnTo>
                  <a:lnTo>
                    <a:pt x="1190" y="142"/>
                  </a:lnTo>
                  <a:lnTo>
                    <a:pt x="1190" y="28"/>
                  </a:lnTo>
                  <a:lnTo>
                    <a:pt x="1105" y="0"/>
                  </a:lnTo>
                  <a:lnTo>
                    <a:pt x="992" y="57"/>
                  </a:lnTo>
                  <a:lnTo>
                    <a:pt x="964" y="28"/>
                  </a:lnTo>
                  <a:lnTo>
                    <a:pt x="850" y="113"/>
                  </a:lnTo>
                  <a:lnTo>
                    <a:pt x="765" y="113"/>
                  </a:lnTo>
                  <a:lnTo>
                    <a:pt x="737" y="170"/>
                  </a:lnTo>
                  <a:lnTo>
                    <a:pt x="765" y="198"/>
                  </a:lnTo>
                  <a:lnTo>
                    <a:pt x="708" y="283"/>
                  </a:lnTo>
                  <a:lnTo>
                    <a:pt x="623" y="283"/>
                  </a:lnTo>
                  <a:lnTo>
                    <a:pt x="567" y="340"/>
                  </a:lnTo>
                  <a:lnTo>
                    <a:pt x="425" y="369"/>
                  </a:lnTo>
                  <a:lnTo>
                    <a:pt x="453" y="482"/>
                  </a:lnTo>
                  <a:lnTo>
                    <a:pt x="368" y="510"/>
                  </a:lnTo>
                  <a:lnTo>
                    <a:pt x="312" y="595"/>
                  </a:lnTo>
                  <a:lnTo>
                    <a:pt x="227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3" name="Freeform 179"/>
            <p:cNvSpPr>
              <a:spLocks/>
            </p:cNvSpPr>
            <p:nvPr/>
          </p:nvSpPr>
          <p:spPr bwMode="auto">
            <a:xfrm>
              <a:off x="4174" y="2287"/>
              <a:ext cx="567" cy="595"/>
            </a:xfrm>
            <a:custGeom>
              <a:avLst/>
              <a:gdLst>
                <a:gd name="T0" fmla="*/ 85 w 567"/>
                <a:gd name="T1" fmla="*/ 198 h 595"/>
                <a:gd name="T2" fmla="*/ 85 w 567"/>
                <a:gd name="T3" fmla="*/ 283 h 595"/>
                <a:gd name="T4" fmla="*/ 0 w 567"/>
                <a:gd name="T5" fmla="*/ 368 h 595"/>
                <a:gd name="T6" fmla="*/ 28 w 567"/>
                <a:gd name="T7" fmla="*/ 425 h 595"/>
                <a:gd name="T8" fmla="*/ 113 w 567"/>
                <a:gd name="T9" fmla="*/ 368 h 595"/>
                <a:gd name="T10" fmla="*/ 227 w 567"/>
                <a:gd name="T11" fmla="*/ 510 h 595"/>
                <a:gd name="T12" fmla="*/ 198 w 567"/>
                <a:gd name="T13" fmla="*/ 567 h 595"/>
                <a:gd name="T14" fmla="*/ 283 w 567"/>
                <a:gd name="T15" fmla="*/ 595 h 595"/>
                <a:gd name="T16" fmla="*/ 312 w 567"/>
                <a:gd name="T17" fmla="*/ 567 h 595"/>
                <a:gd name="T18" fmla="*/ 425 w 567"/>
                <a:gd name="T19" fmla="*/ 567 h 595"/>
                <a:gd name="T20" fmla="*/ 425 w 567"/>
                <a:gd name="T21" fmla="*/ 539 h 595"/>
                <a:gd name="T22" fmla="*/ 510 w 567"/>
                <a:gd name="T23" fmla="*/ 482 h 595"/>
                <a:gd name="T24" fmla="*/ 510 w 567"/>
                <a:gd name="T25" fmla="*/ 368 h 595"/>
                <a:gd name="T26" fmla="*/ 567 w 567"/>
                <a:gd name="T27" fmla="*/ 340 h 595"/>
                <a:gd name="T28" fmla="*/ 567 w 567"/>
                <a:gd name="T29" fmla="*/ 198 h 595"/>
                <a:gd name="T30" fmla="*/ 510 w 567"/>
                <a:gd name="T31" fmla="*/ 198 h 595"/>
                <a:gd name="T32" fmla="*/ 538 w 567"/>
                <a:gd name="T33" fmla="*/ 57 h 595"/>
                <a:gd name="T34" fmla="*/ 312 w 567"/>
                <a:gd name="T35" fmla="*/ 85 h 595"/>
                <a:gd name="T36" fmla="*/ 227 w 567"/>
                <a:gd name="T37" fmla="*/ 0 h 595"/>
                <a:gd name="T38" fmla="*/ 170 w 567"/>
                <a:gd name="T39" fmla="*/ 113 h 595"/>
                <a:gd name="T40" fmla="*/ 85 w 567"/>
                <a:gd name="T41" fmla="*/ 19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95">
                  <a:moveTo>
                    <a:pt x="85" y="198"/>
                  </a:moveTo>
                  <a:lnTo>
                    <a:pt x="85" y="283"/>
                  </a:lnTo>
                  <a:lnTo>
                    <a:pt x="0" y="368"/>
                  </a:lnTo>
                  <a:lnTo>
                    <a:pt x="28" y="425"/>
                  </a:lnTo>
                  <a:lnTo>
                    <a:pt x="113" y="368"/>
                  </a:lnTo>
                  <a:lnTo>
                    <a:pt x="227" y="510"/>
                  </a:lnTo>
                  <a:lnTo>
                    <a:pt x="198" y="567"/>
                  </a:lnTo>
                  <a:lnTo>
                    <a:pt x="283" y="595"/>
                  </a:lnTo>
                  <a:lnTo>
                    <a:pt x="312" y="567"/>
                  </a:lnTo>
                  <a:lnTo>
                    <a:pt x="425" y="567"/>
                  </a:lnTo>
                  <a:lnTo>
                    <a:pt x="425" y="539"/>
                  </a:lnTo>
                  <a:lnTo>
                    <a:pt x="510" y="482"/>
                  </a:lnTo>
                  <a:lnTo>
                    <a:pt x="510" y="368"/>
                  </a:lnTo>
                  <a:lnTo>
                    <a:pt x="567" y="340"/>
                  </a:lnTo>
                  <a:lnTo>
                    <a:pt x="567" y="198"/>
                  </a:lnTo>
                  <a:lnTo>
                    <a:pt x="510" y="198"/>
                  </a:lnTo>
                  <a:lnTo>
                    <a:pt x="538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70" y="113"/>
                  </a:lnTo>
                  <a:lnTo>
                    <a:pt x="85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4" name="Freeform 180"/>
            <p:cNvSpPr>
              <a:spLocks/>
            </p:cNvSpPr>
            <p:nvPr/>
          </p:nvSpPr>
          <p:spPr bwMode="auto">
            <a:xfrm>
              <a:off x="3550" y="1862"/>
              <a:ext cx="1758" cy="708"/>
            </a:xfrm>
            <a:custGeom>
              <a:avLst/>
              <a:gdLst>
                <a:gd name="T0" fmla="*/ 1531 w 1758"/>
                <a:gd name="T1" fmla="*/ 141 h 708"/>
                <a:gd name="T2" fmla="*/ 1559 w 1758"/>
                <a:gd name="T3" fmla="*/ 198 h 708"/>
                <a:gd name="T4" fmla="*/ 1531 w 1758"/>
                <a:gd name="T5" fmla="*/ 397 h 708"/>
                <a:gd name="T6" fmla="*/ 1588 w 1758"/>
                <a:gd name="T7" fmla="*/ 368 h 708"/>
                <a:gd name="T8" fmla="*/ 1644 w 1758"/>
                <a:gd name="T9" fmla="*/ 425 h 708"/>
                <a:gd name="T10" fmla="*/ 1559 w 1758"/>
                <a:gd name="T11" fmla="*/ 510 h 708"/>
                <a:gd name="T12" fmla="*/ 1758 w 1758"/>
                <a:gd name="T13" fmla="*/ 652 h 708"/>
                <a:gd name="T14" fmla="*/ 1673 w 1758"/>
                <a:gd name="T15" fmla="*/ 680 h 708"/>
                <a:gd name="T16" fmla="*/ 1644 w 1758"/>
                <a:gd name="T17" fmla="*/ 708 h 708"/>
                <a:gd name="T18" fmla="*/ 1559 w 1758"/>
                <a:gd name="T19" fmla="*/ 680 h 708"/>
                <a:gd name="T20" fmla="*/ 1559 w 1758"/>
                <a:gd name="T21" fmla="*/ 623 h 708"/>
                <a:gd name="T22" fmla="*/ 1389 w 1758"/>
                <a:gd name="T23" fmla="*/ 652 h 708"/>
                <a:gd name="T24" fmla="*/ 1276 w 1758"/>
                <a:gd name="T25" fmla="*/ 567 h 708"/>
                <a:gd name="T26" fmla="*/ 1191 w 1758"/>
                <a:gd name="T27" fmla="*/ 623 h 708"/>
                <a:gd name="T28" fmla="*/ 1134 w 1758"/>
                <a:gd name="T29" fmla="*/ 623 h 708"/>
                <a:gd name="T30" fmla="*/ 1162 w 1758"/>
                <a:gd name="T31" fmla="*/ 482 h 708"/>
                <a:gd name="T32" fmla="*/ 936 w 1758"/>
                <a:gd name="T33" fmla="*/ 510 h 708"/>
                <a:gd name="T34" fmla="*/ 851 w 1758"/>
                <a:gd name="T35" fmla="*/ 425 h 708"/>
                <a:gd name="T36" fmla="*/ 794 w 1758"/>
                <a:gd name="T37" fmla="*/ 538 h 708"/>
                <a:gd name="T38" fmla="*/ 709 w 1758"/>
                <a:gd name="T39" fmla="*/ 623 h 708"/>
                <a:gd name="T40" fmla="*/ 595 w 1758"/>
                <a:gd name="T41" fmla="*/ 595 h 708"/>
                <a:gd name="T42" fmla="*/ 539 w 1758"/>
                <a:gd name="T43" fmla="*/ 680 h 708"/>
                <a:gd name="T44" fmla="*/ 482 w 1758"/>
                <a:gd name="T45" fmla="*/ 623 h 708"/>
                <a:gd name="T46" fmla="*/ 454 w 1758"/>
                <a:gd name="T47" fmla="*/ 623 h 708"/>
                <a:gd name="T48" fmla="*/ 454 w 1758"/>
                <a:gd name="T49" fmla="*/ 680 h 708"/>
                <a:gd name="T50" fmla="*/ 340 w 1758"/>
                <a:gd name="T51" fmla="*/ 567 h 708"/>
                <a:gd name="T52" fmla="*/ 227 w 1758"/>
                <a:gd name="T53" fmla="*/ 623 h 708"/>
                <a:gd name="T54" fmla="*/ 142 w 1758"/>
                <a:gd name="T55" fmla="*/ 680 h 708"/>
                <a:gd name="T56" fmla="*/ 57 w 1758"/>
                <a:gd name="T57" fmla="*/ 652 h 708"/>
                <a:gd name="T58" fmla="*/ 0 w 1758"/>
                <a:gd name="T59" fmla="*/ 567 h 708"/>
                <a:gd name="T60" fmla="*/ 85 w 1758"/>
                <a:gd name="T61" fmla="*/ 510 h 708"/>
                <a:gd name="T62" fmla="*/ 170 w 1758"/>
                <a:gd name="T63" fmla="*/ 510 h 708"/>
                <a:gd name="T64" fmla="*/ 227 w 1758"/>
                <a:gd name="T65" fmla="*/ 567 h 708"/>
                <a:gd name="T66" fmla="*/ 255 w 1758"/>
                <a:gd name="T67" fmla="*/ 538 h 708"/>
                <a:gd name="T68" fmla="*/ 199 w 1758"/>
                <a:gd name="T69" fmla="*/ 482 h 708"/>
                <a:gd name="T70" fmla="*/ 255 w 1758"/>
                <a:gd name="T71" fmla="*/ 425 h 708"/>
                <a:gd name="T72" fmla="*/ 170 w 1758"/>
                <a:gd name="T73" fmla="*/ 368 h 708"/>
                <a:gd name="T74" fmla="*/ 142 w 1758"/>
                <a:gd name="T75" fmla="*/ 170 h 708"/>
                <a:gd name="T76" fmla="*/ 255 w 1758"/>
                <a:gd name="T77" fmla="*/ 141 h 708"/>
                <a:gd name="T78" fmla="*/ 340 w 1758"/>
                <a:gd name="T79" fmla="*/ 28 h 708"/>
                <a:gd name="T80" fmla="*/ 482 w 1758"/>
                <a:gd name="T81" fmla="*/ 56 h 708"/>
                <a:gd name="T82" fmla="*/ 539 w 1758"/>
                <a:gd name="T83" fmla="*/ 56 h 708"/>
                <a:gd name="T84" fmla="*/ 567 w 1758"/>
                <a:gd name="T85" fmla="*/ 170 h 708"/>
                <a:gd name="T86" fmla="*/ 510 w 1758"/>
                <a:gd name="T87" fmla="*/ 255 h 708"/>
                <a:gd name="T88" fmla="*/ 567 w 1758"/>
                <a:gd name="T89" fmla="*/ 340 h 708"/>
                <a:gd name="T90" fmla="*/ 624 w 1758"/>
                <a:gd name="T91" fmla="*/ 340 h 708"/>
                <a:gd name="T92" fmla="*/ 765 w 1758"/>
                <a:gd name="T93" fmla="*/ 255 h 708"/>
                <a:gd name="T94" fmla="*/ 851 w 1758"/>
                <a:gd name="T95" fmla="*/ 170 h 708"/>
                <a:gd name="T96" fmla="*/ 851 w 1758"/>
                <a:gd name="T97" fmla="*/ 56 h 708"/>
                <a:gd name="T98" fmla="*/ 794 w 1758"/>
                <a:gd name="T99" fmla="*/ 28 h 708"/>
                <a:gd name="T100" fmla="*/ 936 w 1758"/>
                <a:gd name="T101" fmla="*/ 0 h 708"/>
                <a:gd name="T102" fmla="*/ 964 w 1758"/>
                <a:gd name="T103" fmla="*/ 28 h 708"/>
                <a:gd name="T104" fmla="*/ 907 w 1758"/>
                <a:gd name="T105" fmla="*/ 113 h 708"/>
                <a:gd name="T106" fmla="*/ 964 w 1758"/>
                <a:gd name="T107" fmla="*/ 226 h 708"/>
                <a:gd name="T108" fmla="*/ 1106 w 1758"/>
                <a:gd name="T109" fmla="*/ 141 h 708"/>
                <a:gd name="T110" fmla="*/ 1162 w 1758"/>
                <a:gd name="T111" fmla="*/ 198 h 708"/>
                <a:gd name="T112" fmla="*/ 1219 w 1758"/>
                <a:gd name="T113" fmla="*/ 170 h 708"/>
                <a:gd name="T114" fmla="*/ 1247 w 1758"/>
                <a:gd name="T115" fmla="*/ 255 h 708"/>
                <a:gd name="T116" fmla="*/ 1332 w 1758"/>
                <a:gd name="T117" fmla="*/ 283 h 708"/>
                <a:gd name="T118" fmla="*/ 1304 w 1758"/>
                <a:gd name="T119" fmla="*/ 198 h 708"/>
                <a:gd name="T120" fmla="*/ 1332 w 1758"/>
                <a:gd name="T121" fmla="*/ 141 h 708"/>
                <a:gd name="T122" fmla="*/ 1531 w 1758"/>
                <a:gd name="T123" fmla="*/ 141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8" h="708">
                  <a:moveTo>
                    <a:pt x="1531" y="141"/>
                  </a:moveTo>
                  <a:lnTo>
                    <a:pt x="1559" y="198"/>
                  </a:lnTo>
                  <a:lnTo>
                    <a:pt x="1531" y="397"/>
                  </a:lnTo>
                  <a:lnTo>
                    <a:pt x="1588" y="368"/>
                  </a:lnTo>
                  <a:lnTo>
                    <a:pt x="1644" y="425"/>
                  </a:lnTo>
                  <a:lnTo>
                    <a:pt x="1559" y="510"/>
                  </a:lnTo>
                  <a:lnTo>
                    <a:pt x="1758" y="652"/>
                  </a:lnTo>
                  <a:lnTo>
                    <a:pt x="1673" y="680"/>
                  </a:lnTo>
                  <a:lnTo>
                    <a:pt x="1644" y="708"/>
                  </a:lnTo>
                  <a:lnTo>
                    <a:pt x="1559" y="680"/>
                  </a:lnTo>
                  <a:lnTo>
                    <a:pt x="1559" y="623"/>
                  </a:lnTo>
                  <a:lnTo>
                    <a:pt x="1389" y="652"/>
                  </a:lnTo>
                  <a:lnTo>
                    <a:pt x="1276" y="567"/>
                  </a:lnTo>
                  <a:lnTo>
                    <a:pt x="1191" y="623"/>
                  </a:lnTo>
                  <a:lnTo>
                    <a:pt x="1134" y="623"/>
                  </a:lnTo>
                  <a:lnTo>
                    <a:pt x="1162" y="482"/>
                  </a:lnTo>
                  <a:lnTo>
                    <a:pt x="936" y="510"/>
                  </a:lnTo>
                  <a:lnTo>
                    <a:pt x="851" y="425"/>
                  </a:lnTo>
                  <a:lnTo>
                    <a:pt x="794" y="538"/>
                  </a:lnTo>
                  <a:lnTo>
                    <a:pt x="709" y="623"/>
                  </a:lnTo>
                  <a:lnTo>
                    <a:pt x="595" y="595"/>
                  </a:lnTo>
                  <a:lnTo>
                    <a:pt x="539" y="680"/>
                  </a:lnTo>
                  <a:lnTo>
                    <a:pt x="482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142" y="680"/>
                  </a:lnTo>
                  <a:lnTo>
                    <a:pt x="57" y="652"/>
                  </a:lnTo>
                  <a:lnTo>
                    <a:pt x="0" y="567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227" y="567"/>
                  </a:lnTo>
                  <a:lnTo>
                    <a:pt x="255" y="538"/>
                  </a:lnTo>
                  <a:lnTo>
                    <a:pt x="199" y="482"/>
                  </a:lnTo>
                  <a:lnTo>
                    <a:pt x="255" y="425"/>
                  </a:lnTo>
                  <a:lnTo>
                    <a:pt x="170" y="368"/>
                  </a:lnTo>
                  <a:lnTo>
                    <a:pt x="142" y="170"/>
                  </a:lnTo>
                  <a:lnTo>
                    <a:pt x="255" y="141"/>
                  </a:lnTo>
                  <a:lnTo>
                    <a:pt x="340" y="28"/>
                  </a:lnTo>
                  <a:lnTo>
                    <a:pt x="482" y="56"/>
                  </a:lnTo>
                  <a:lnTo>
                    <a:pt x="539" y="56"/>
                  </a:lnTo>
                  <a:lnTo>
                    <a:pt x="567" y="170"/>
                  </a:lnTo>
                  <a:lnTo>
                    <a:pt x="510" y="255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765" y="255"/>
                  </a:lnTo>
                  <a:lnTo>
                    <a:pt x="851" y="170"/>
                  </a:lnTo>
                  <a:lnTo>
                    <a:pt x="851" y="56"/>
                  </a:lnTo>
                  <a:lnTo>
                    <a:pt x="794" y="28"/>
                  </a:lnTo>
                  <a:lnTo>
                    <a:pt x="936" y="0"/>
                  </a:lnTo>
                  <a:lnTo>
                    <a:pt x="964" y="28"/>
                  </a:lnTo>
                  <a:lnTo>
                    <a:pt x="907" y="113"/>
                  </a:lnTo>
                  <a:lnTo>
                    <a:pt x="964" y="226"/>
                  </a:lnTo>
                  <a:lnTo>
                    <a:pt x="1106" y="141"/>
                  </a:lnTo>
                  <a:lnTo>
                    <a:pt x="1162" y="198"/>
                  </a:lnTo>
                  <a:lnTo>
                    <a:pt x="1219" y="170"/>
                  </a:lnTo>
                  <a:lnTo>
                    <a:pt x="1247" y="255"/>
                  </a:lnTo>
                  <a:lnTo>
                    <a:pt x="1332" y="283"/>
                  </a:lnTo>
                  <a:lnTo>
                    <a:pt x="1304" y="198"/>
                  </a:lnTo>
                  <a:lnTo>
                    <a:pt x="1332" y="141"/>
                  </a:lnTo>
                  <a:lnTo>
                    <a:pt x="1531" y="1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5" name="Freeform 181"/>
            <p:cNvSpPr>
              <a:spLocks/>
            </p:cNvSpPr>
            <p:nvPr/>
          </p:nvSpPr>
          <p:spPr bwMode="auto">
            <a:xfrm>
              <a:off x="5024" y="1550"/>
              <a:ext cx="539" cy="510"/>
            </a:xfrm>
            <a:custGeom>
              <a:avLst/>
              <a:gdLst>
                <a:gd name="T0" fmla="*/ 511 w 539"/>
                <a:gd name="T1" fmla="*/ 85 h 510"/>
                <a:gd name="T2" fmla="*/ 397 w 539"/>
                <a:gd name="T3" fmla="*/ 57 h 510"/>
                <a:gd name="T4" fmla="*/ 340 w 539"/>
                <a:gd name="T5" fmla="*/ 0 h 510"/>
                <a:gd name="T6" fmla="*/ 312 w 539"/>
                <a:gd name="T7" fmla="*/ 28 h 510"/>
                <a:gd name="T8" fmla="*/ 284 w 539"/>
                <a:gd name="T9" fmla="*/ 28 h 510"/>
                <a:gd name="T10" fmla="*/ 227 w 539"/>
                <a:gd name="T11" fmla="*/ 113 h 510"/>
                <a:gd name="T12" fmla="*/ 170 w 539"/>
                <a:gd name="T13" fmla="*/ 113 h 510"/>
                <a:gd name="T14" fmla="*/ 170 w 539"/>
                <a:gd name="T15" fmla="*/ 312 h 510"/>
                <a:gd name="T16" fmla="*/ 114 w 539"/>
                <a:gd name="T17" fmla="*/ 283 h 510"/>
                <a:gd name="T18" fmla="*/ 0 w 539"/>
                <a:gd name="T19" fmla="*/ 312 h 510"/>
                <a:gd name="T20" fmla="*/ 57 w 539"/>
                <a:gd name="T21" fmla="*/ 340 h 510"/>
                <a:gd name="T22" fmla="*/ 57 w 539"/>
                <a:gd name="T23" fmla="*/ 453 h 510"/>
                <a:gd name="T24" fmla="*/ 85 w 539"/>
                <a:gd name="T25" fmla="*/ 510 h 510"/>
                <a:gd name="T26" fmla="*/ 284 w 539"/>
                <a:gd name="T27" fmla="*/ 510 h 510"/>
                <a:gd name="T28" fmla="*/ 312 w 539"/>
                <a:gd name="T29" fmla="*/ 453 h 510"/>
                <a:gd name="T30" fmla="*/ 340 w 539"/>
                <a:gd name="T31" fmla="*/ 312 h 510"/>
                <a:gd name="T32" fmla="*/ 482 w 539"/>
                <a:gd name="T33" fmla="*/ 340 h 510"/>
                <a:gd name="T34" fmla="*/ 539 w 539"/>
                <a:gd name="T35" fmla="*/ 312 h 510"/>
                <a:gd name="T36" fmla="*/ 539 w 539"/>
                <a:gd name="T37" fmla="*/ 227 h 510"/>
                <a:gd name="T38" fmla="*/ 482 w 539"/>
                <a:gd name="T39" fmla="*/ 170 h 510"/>
                <a:gd name="T40" fmla="*/ 511 w 539"/>
                <a:gd name="T41" fmla="*/ 8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510">
                  <a:moveTo>
                    <a:pt x="511" y="85"/>
                  </a:moveTo>
                  <a:lnTo>
                    <a:pt x="397" y="57"/>
                  </a:lnTo>
                  <a:lnTo>
                    <a:pt x="340" y="0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312"/>
                  </a:lnTo>
                  <a:lnTo>
                    <a:pt x="114" y="283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85" y="510"/>
                  </a:lnTo>
                  <a:lnTo>
                    <a:pt x="284" y="510"/>
                  </a:lnTo>
                  <a:lnTo>
                    <a:pt x="312" y="453"/>
                  </a:lnTo>
                  <a:lnTo>
                    <a:pt x="340" y="312"/>
                  </a:lnTo>
                  <a:lnTo>
                    <a:pt x="482" y="340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82" y="170"/>
                  </a:lnTo>
                  <a:lnTo>
                    <a:pt x="511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6" name="Freeform 182"/>
            <p:cNvSpPr>
              <a:spLocks/>
            </p:cNvSpPr>
            <p:nvPr/>
          </p:nvSpPr>
          <p:spPr bwMode="auto">
            <a:xfrm>
              <a:off x="5308" y="1040"/>
              <a:ext cx="482" cy="595"/>
            </a:xfrm>
            <a:custGeom>
              <a:avLst/>
              <a:gdLst>
                <a:gd name="T0" fmla="*/ 397 w 482"/>
                <a:gd name="T1" fmla="*/ 0 h 595"/>
                <a:gd name="T2" fmla="*/ 283 w 482"/>
                <a:gd name="T3" fmla="*/ 0 h 595"/>
                <a:gd name="T4" fmla="*/ 283 w 482"/>
                <a:gd name="T5" fmla="*/ 56 h 595"/>
                <a:gd name="T6" fmla="*/ 227 w 482"/>
                <a:gd name="T7" fmla="*/ 141 h 595"/>
                <a:gd name="T8" fmla="*/ 170 w 482"/>
                <a:gd name="T9" fmla="*/ 113 h 595"/>
                <a:gd name="T10" fmla="*/ 56 w 482"/>
                <a:gd name="T11" fmla="*/ 198 h 595"/>
                <a:gd name="T12" fmla="*/ 0 w 482"/>
                <a:gd name="T13" fmla="*/ 538 h 595"/>
                <a:gd name="T14" fmla="*/ 28 w 482"/>
                <a:gd name="T15" fmla="*/ 538 h 595"/>
                <a:gd name="T16" fmla="*/ 56 w 482"/>
                <a:gd name="T17" fmla="*/ 510 h 595"/>
                <a:gd name="T18" fmla="*/ 113 w 482"/>
                <a:gd name="T19" fmla="*/ 567 h 595"/>
                <a:gd name="T20" fmla="*/ 227 w 482"/>
                <a:gd name="T21" fmla="*/ 595 h 595"/>
                <a:gd name="T22" fmla="*/ 283 w 482"/>
                <a:gd name="T23" fmla="*/ 595 h 595"/>
                <a:gd name="T24" fmla="*/ 312 w 482"/>
                <a:gd name="T25" fmla="*/ 510 h 595"/>
                <a:gd name="T26" fmla="*/ 397 w 482"/>
                <a:gd name="T27" fmla="*/ 538 h 595"/>
                <a:gd name="T28" fmla="*/ 482 w 482"/>
                <a:gd name="T29" fmla="*/ 453 h 595"/>
                <a:gd name="T30" fmla="*/ 425 w 482"/>
                <a:gd name="T31" fmla="*/ 425 h 595"/>
                <a:gd name="T32" fmla="*/ 453 w 482"/>
                <a:gd name="T33" fmla="*/ 368 h 595"/>
                <a:gd name="T34" fmla="*/ 425 w 482"/>
                <a:gd name="T35" fmla="*/ 311 h 595"/>
                <a:gd name="T36" fmla="*/ 453 w 482"/>
                <a:gd name="T37" fmla="*/ 198 h 595"/>
                <a:gd name="T38" fmla="*/ 425 w 482"/>
                <a:gd name="T39" fmla="*/ 170 h 595"/>
                <a:gd name="T40" fmla="*/ 425 w 482"/>
                <a:gd name="T41" fmla="*/ 85 h 595"/>
                <a:gd name="T42" fmla="*/ 397 w 482"/>
                <a:gd name="T4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2" h="595">
                  <a:moveTo>
                    <a:pt x="397" y="0"/>
                  </a:moveTo>
                  <a:lnTo>
                    <a:pt x="283" y="0"/>
                  </a:lnTo>
                  <a:lnTo>
                    <a:pt x="283" y="56"/>
                  </a:lnTo>
                  <a:lnTo>
                    <a:pt x="227" y="141"/>
                  </a:lnTo>
                  <a:lnTo>
                    <a:pt x="170" y="113"/>
                  </a:lnTo>
                  <a:lnTo>
                    <a:pt x="56" y="198"/>
                  </a:lnTo>
                  <a:lnTo>
                    <a:pt x="0" y="538"/>
                  </a:lnTo>
                  <a:lnTo>
                    <a:pt x="28" y="538"/>
                  </a:lnTo>
                  <a:lnTo>
                    <a:pt x="56" y="510"/>
                  </a:lnTo>
                  <a:lnTo>
                    <a:pt x="113" y="567"/>
                  </a:lnTo>
                  <a:lnTo>
                    <a:pt x="227" y="595"/>
                  </a:lnTo>
                  <a:lnTo>
                    <a:pt x="283" y="595"/>
                  </a:lnTo>
                  <a:lnTo>
                    <a:pt x="312" y="510"/>
                  </a:lnTo>
                  <a:lnTo>
                    <a:pt x="397" y="538"/>
                  </a:lnTo>
                  <a:lnTo>
                    <a:pt x="482" y="453"/>
                  </a:lnTo>
                  <a:lnTo>
                    <a:pt x="425" y="425"/>
                  </a:lnTo>
                  <a:lnTo>
                    <a:pt x="453" y="368"/>
                  </a:lnTo>
                  <a:lnTo>
                    <a:pt x="425" y="311"/>
                  </a:lnTo>
                  <a:lnTo>
                    <a:pt x="453" y="198"/>
                  </a:lnTo>
                  <a:lnTo>
                    <a:pt x="425" y="170"/>
                  </a:lnTo>
                  <a:lnTo>
                    <a:pt x="425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7" name="Freeform 184"/>
            <p:cNvSpPr>
              <a:spLocks/>
            </p:cNvSpPr>
            <p:nvPr/>
          </p:nvSpPr>
          <p:spPr bwMode="auto">
            <a:xfrm>
              <a:off x="6016" y="671"/>
              <a:ext cx="567" cy="652"/>
            </a:xfrm>
            <a:custGeom>
              <a:avLst/>
              <a:gdLst>
                <a:gd name="T0" fmla="*/ 482 w 567"/>
                <a:gd name="T1" fmla="*/ 340 h 652"/>
                <a:gd name="T2" fmla="*/ 454 w 567"/>
                <a:gd name="T3" fmla="*/ 425 h 652"/>
                <a:gd name="T4" fmla="*/ 341 w 567"/>
                <a:gd name="T5" fmla="*/ 482 h 652"/>
                <a:gd name="T6" fmla="*/ 227 w 567"/>
                <a:gd name="T7" fmla="*/ 652 h 652"/>
                <a:gd name="T8" fmla="*/ 199 w 567"/>
                <a:gd name="T9" fmla="*/ 595 h 652"/>
                <a:gd name="T10" fmla="*/ 57 w 567"/>
                <a:gd name="T11" fmla="*/ 567 h 652"/>
                <a:gd name="T12" fmla="*/ 29 w 567"/>
                <a:gd name="T13" fmla="*/ 397 h 652"/>
                <a:gd name="T14" fmla="*/ 0 w 567"/>
                <a:gd name="T15" fmla="*/ 397 h 652"/>
                <a:gd name="T16" fmla="*/ 0 w 567"/>
                <a:gd name="T17" fmla="*/ 340 h 652"/>
                <a:gd name="T18" fmla="*/ 171 w 567"/>
                <a:gd name="T19" fmla="*/ 312 h 652"/>
                <a:gd name="T20" fmla="*/ 256 w 567"/>
                <a:gd name="T21" fmla="*/ 198 h 652"/>
                <a:gd name="T22" fmla="*/ 397 w 567"/>
                <a:gd name="T23" fmla="*/ 170 h 652"/>
                <a:gd name="T24" fmla="*/ 426 w 567"/>
                <a:gd name="T25" fmla="*/ 113 h 652"/>
                <a:gd name="T26" fmla="*/ 426 w 567"/>
                <a:gd name="T27" fmla="*/ 57 h 652"/>
                <a:gd name="T28" fmla="*/ 511 w 567"/>
                <a:gd name="T29" fmla="*/ 0 h 652"/>
                <a:gd name="T30" fmla="*/ 567 w 567"/>
                <a:gd name="T31" fmla="*/ 57 h 652"/>
                <a:gd name="T32" fmla="*/ 539 w 567"/>
                <a:gd name="T33" fmla="*/ 198 h 652"/>
                <a:gd name="T34" fmla="*/ 482 w 567"/>
                <a:gd name="T35" fmla="*/ 227 h 652"/>
                <a:gd name="T36" fmla="*/ 482 w 567"/>
                <a:gd name="T37" fmla="*/ 34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652">
                  <a:moveTo>
                    <a:pt x="482" y="340"/>
                  </a:moveTo>
                  <a:lnTo>
                    <a:pt x="454" y="425"/>
                  </a:lnTo>
                  <a:lnTo>
                    <a:pt x="341" y="482"/>
                  </a:lnTo>
                  <a:lnTo>
                    <a:pt x="227" y="652"/>
                  </a:lnTo>
                  <a:lnTo>
                    <a:pt x="199" y="595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171" y="312"/>
                  </a:lnTo>
                  <a:lnTo>
                    <a:pt x="256" y="198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426" y="57"/>
                  </a:lnTo>
                  <a:lnTo>
                    <a:pt x="511" y="0"/>
                  </a:lnTo>
                  <a:lnTo>
                    <a:pt x="567" y="57"/>
                  </a:lnTo>
                  <a:lnTo>
                    <a:pt x="539" y="198"/>
                  </a:lnTo>
                  <a:lnTo>
                    <a:pt x="482" y="227"/>
                  </a:lnTo>
                  <a:lnTo>
                    <a:pt x="482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3" name="グループ化 202"/>
          <p:cNvGrpSpPr/>
          <p:nvPr/>
        </p:nvGrpSpPr>
        <p:grpSpPr>
          <a:xfrm>
            <a:off x="6265863" y="5585232"/>
            <a:ext cx="1663516" cy="1693842"/>
            <a:chOff x="6265863" y="5585232"/>
            <a:chExt cx="1663516" cy="1693842"/>
          </a:xfrm>
        </p:grpSpPr>
        <p:sp>
          <p:nvSpPr>
            <p:cNvPr id="204" name="正方形/長方形 203"/>
            <p:cNvSpPr/>
            <p:nvPr/>
          </p:nvSpPr>
          <p:spPr>
            <a:xfrm>
              <a:off x="6265863" y="5585232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  <a:endParaRPr lang="zh-TW" altLang="en-US" sz="12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6943407" y="6426639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  <a:endParaRPr lang="zh-TW" altLang="en-US" sz="12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6357620" y="7002075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  <a:endParaRPr lang="zh-TW" altLang="en-US" sz="12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7436936" y="6214675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  <a:endParaRPr lang="zh-TW" altLang="en-US" sz="12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08" name="グループ化 207"/>
          <p:cNvGrpSpPr/>
          <p:nvPr/>
        </p:nvGrpSpPr>
        <p:grpSpPr>
          <a:xfrm>
            <a:off x="3022246" y="1376637"/>
            <a:ext cx="7368691" cy="6678934"/>
            <a:chOff x="3022246" y="1376637"/>
            <a:chExt cx="7368691" cy="6678934"/>
          </a:xfrm>
        </p:grpSpPr>
        <p:sp>
          <p:nvSpPr>
            <p:cNvPr id="209" name="正方形/長方形 208"/>
            <p:cNvSpPr/>
            <p:nvPr/>
          </p:nvSpPr>
          <p:spPr>
            <a:xfrm>
              <a:off x="6616919" y="59803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岡山市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5110603" y="71701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倉敷市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7493671" y="198496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津山市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3173852" y="763994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笠岡市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3385783" y="505099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高梁市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4877813" y="235726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真庭市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5791639" y="68731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早島町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6387218" y="14247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鏡野町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9462478" y="142884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西粟倉村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5053013" y="4537273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吉備中央町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6802515" y="33640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美咲町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8449114" y="19693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奈義町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8145463" y="47371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和気町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8066088" y="636544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6604384" y="76581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玉野市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7265559" y="50786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赤磐市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8763440" y="30327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美作市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6642329" y="394900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久米南町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8088752" y="27115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勝央町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3835401" y="774779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里庄町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8921751" y="52983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備前市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4833364" y="59342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総社市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3812382" y="13766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新庄村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3984301" y="667322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矢掛町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4098951" y="733216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浅口市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3022246" y="313060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新見市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3070664" y="65342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井原市</a:t>
              </a:r>
              <a:endParaRPr lang="zh-TW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990725" y="165100"/>
            <a:ext cx="8550275" cy="9271000"/>
            <a:chOff x="1990725" y="165100"/>
            <a:chExt cx="8550275" cy="9271000"/>
          </a:xfrm>
        </p:grpSpPr>
        <p:grpSp>
          <p:nvGrpSpPr>
            <p:cNvPr id="12473" name="Group 185"/>
            <p:cNvGrpSpPr>
              <a:grpSpLocks/>
            </p:cNvGrpSpPr>
            <p:nvPr/>
          </p:nvGrpSpPr>
          <p:grpSpPr bwMode="auto">
            <a:xfrm>
              <a:off x="5545138" y="3900488"/>
              <a:ext cx="2790825" cy="3870325"/>
              <a:chOff x="3493" y="2457"/>
              <a:chExt cx="1758" cy="2438"/>
            </a:xfrm>
          </p:grpSpPr>
          <p:sp>
            <p:nvSpPr>
              <p:cNvPr id="12444" name="Freeform 156"/>
              <p:cNvSpPr>
                <a:spLocks/>
              </p:cNvSpPr>
              <p:nvPr/>
            </p:nvSpPr>
            <p:spPr bwMode="auto">
              <a:xfrm>
                <a:off x="3493" y="2457"/>
                <a:ext cx="1163" cy="1786"/>
              </a:xfrm>
              <a:custGeom>
                <a:avLst/>
                <a:gdLst>
                  <a:gd name="T0" fmla="*/ 454 w 1163"/>
                  <a:gd name="T1" fmla="*/ 1786 h 1786"/>
                  <a:gd name="T2" fmla="*/ 426 w 1163"/>
                  <a:gd name="T3" fmla="*/ 1701 h 1786"/>
                  <a:gd name="T4" fmla="*/ 454 w 1163"/>
                  <a:gd name="T5" fmla="*/ 1673 h 1786"/>
                  <a:gd name="T6" fmla="*/ 426 w 1163"/>
                  <a:gd name="T7" fmla="*/ 1616 h 1786"/>
                  <a:gd name="T8" fmla="*/ 341 w 1163"/>
                  <a:gd name="T9" fmla="*/ 1588 h 1786"/>
                  <a:gd name="T10" fmla="*/ 256 w 1163"/>
                  <a:gd name="T11" fmla="*/ 1616 h 1786"/>
                  <a:gd name="T12" fmla="*/ 227 w 1163"/>
                  <a:gd name="T13" fmla="*/ 1559 h 1786"/>
                  <a:gd name="T14" fmla="*/ 284 w 1163"/>
                  <a:gd name="T15" fmla="*/ 1474 h 1786"/>
                  <a:gd name="T16" fmla="*/ 199 w 1163"/>
                  <a:gd name="T17" fmla="*/ 1389 h 1786"/>
                  <a:gd name="T18" fmla="*/ 284 w 1163"/>
                  <a:gd name="T19" fmla="*/ 1332 h 1786"/>
                  <a:gd name="T20" fmla="*/ 227 w 1163"/>
                  <a:gd name="T21" fmla="*/ 1247 h 1786"/>
                  <a:gd name="T22" fmla="*/ 114 w 1163"/>
                  <a:gd name="T23" fmla="*/ 1134 h 1786"/>
                  <a:gd name="T24" fmla="*/ 0 w 1163"/>
                  <a:gd name="T25" fmla="*/ 1106 h 1786"/>
                  <a:gd name="T26" fmla="*/ 0 w 1163"/>
                  <a:gd name="T27" fmla="*/ 1021 h 1786"/>
                  <a:gd name="T28" fmla="*/ 57 w 1163"/>
                  <a:gd name="T29" fmla="*/ 907 h 1786"/>
                  <a:gd name="T30" fmla="*/ 142 w 1163"/>
                  <a:gd name="T31" fmla="*/ 936 h 1786"/>
                  <a:gd name="T32" fmla="*/ 199 w 1163"/>
                  <a:gd name="T33" fmla="*/ 765 h 1786"/>
                  <a:gd name="T34" fmla="*/ 256 w 1163"/>
                  <a:gd name="T35" fmla="*/ 737 h 1786"/>
                  <a:gd name="T36" fmla="*/ 341 w 1163"/>
                  <a:gd name="T37" fmla="*/ 794 h 1786"/>
                  <a:gd name="T38" fmla="*/ 341 w 1163"/>
                  <a:gd name="T39" fmla="*/ 624 h 1786"/>
                  <a:gd name="T40" fmla="*/ 454 w 1163"/>
                  <a:gd name="T41" fmla="*/ 595 h 1786"/>
                  <a:gd name="T42" fmla="*/ 482 w 1163"/>
                  <a:gd name="T43" fmla="*/ 539 h 1786"/>
                  <a:gd name="T44" fmla="*/ 454 w 1163"/>
                  <a:gd name="T45" fmla="*/ 482 h 1786"/>
                  <a:gd name="T46" fmla="*/ 482 w 1163"/>
                  <a:gd name="T47" fmla="*/ 340 h 1786"/>
                  <a:gd name="T48" fmla="*/ 624 w 1163"/>
                  <a:gd name="T49" fmla="*/ 227 h 1786"/>
                  <a:gd name="T50" fmla="*/ 539 w 1163"/>
                  <a:gd name="T51" fmla="*/ 198 h 1786"/>
                  <a:gd name="T52" fmla="*/ 482 w 1163"/>
                  <a:gd name="T53" fmla="*/ 142 h 1786"/>
                  <a:gd name="T54" fmla="*/ 511 w 1163"/>
                  <a:gd name="T55" fmla="*/ 85 h 1786"/>
                  <a:gd name="T56" fmla="*/ 511 w 1163"/>
                  <a:gd name="T57" fmla="*/ 28 h 1786"/>
                  <a:gd name="T58" fmla="*/ 539 w 1163"/>
                  <a:gd name="T59" fmla="*/ 28 h 1786"/>
                  <a:gd name="T60" fmla="*/ 596 w 1163"/>
                  <a:gd name="T61" fmla="*/ 85 h 1786"/>
                  <a:gd name="T62" fmla="*/ 652 w 1163"/>
                  <a:gd name="T63" fmla="*/ 0 h 1786"/>
                  <a:gd name="T64" fmla="*/ 766 w 1163"/>
                  <a:gd name="T65" fmla="*/ 28 h 1786"/>
                  <a:gd name="T66" fmla="*/ 766 w 1163"/>
                  <a:gd name="T67" fmla="*/ 113 h 1786"/>
                  <a:gd name="T68" fmla="*/ 681 w 1163"/>
                  <a:gd name="T69" fmla="*/ 198 h 1786"/>
                  <a:gd name="T70" fmla="*/ 709 w 1163"/>
                  <a:gd name="T71" fmla="*/ 255 h 1786"/>
                  <a:gd name="T72" fmla="*/ 794 w 1163"/>
                  <a:gd name="T73" fmla="*/ 198 h 1786"/>
                  <a:gd name="T74" fmla="*/ 908 w 1163"/>
                  <a:gd name="T75" fmla="*/ 340 h 1786"/>
                  <a:gd name="T76" fmla="*/ 879 w 1163"/>
                  <a:gd name="T77" fmla="*/ 397 h 1786"/>
                  <a:gd name="T78" fmla="*/ 964 w 1163"/>
                  <a:gd name="T79" fmla="*/ 425 h 1786"/>
                  <a:gd name="T80" fmla="*/ 993 w 1163"/>
                  <a:gd name="T81" fmla="*/ 397 h 1786"/>
                  <a:gd name="T82" fmla="*/ 1021 w 1163"/>
                  <a:gd name="T83" fmla="*/ 539 h 1786"/>
                  <a:gd name="T84" fmla="*/ 1078 w 1163"/>
                  <a:gd name="T85" fmla="*/ 567 h 1786"/>
                  <a:gd name="T86" fmla="*/ 1134 w 1163"/>
                  <a:gd name="T87" fmla="*/ 510 h 1786"/>
                  <a:gd name="T88" fmla="*/ 1163 w 1163"/>
                  <a:gd name="T89" fmla="*/ 539 h 1786"/>
                  <a:gd name="T90" fmla="*/ 1134 w 1163"/>
                  <a:gd name="T91" fmla="*/ 624 h 1786"/>
                  <a:gd name="T92" fmla="*/ 1134 w 1163"/>
                  <a:gd name="T93" fmla="*/ 737 h 1786"/>
                  <a:gd name="T94" fmla="*/ 1021 w 1163"/>
                  <a:gd name="T95" fmla="*/ 879 h 1786"/>
                  <a:gd name="T96" fmla="*/ 1078 w 1163"/>
                  <a:gd name="T97" fmla="*/ 907 h 1786"/>
                  <a:gd name="T98" fmla="*/ 1078 w 1163"/>
                  <a:gd name="T99" fmla="*/ 992 h 1786"/>
                  <a:gd name="T100" fmla="*/ 1134 w 1163"/>
                  <a:gd name="T101" fmla="*/ 1021 h 1786"/>
                  <a:gd name="T102" fmla="*/ 1078 w 1163"/>
                  <a:gd name="T103" fmla="*/ 1106 h 1786"/>
                  <a:gd name="T104" fmla="*/ 1163 w 1163"/>
                  <a:gd name="T105" fmla="*/ 1276 h 1786"/>
                  <a:gd name="T106" fmla="*/ 1021 w 1163"/>
                  <a:gd name="T107" fmla="*/ 1389 h 1786"/>
                  <a:gd name="T108" fmla="*/ 936 w 1163"/>
                  <a:gd name="T109" fmla="*/ 1389 h 1786"/>
                  <a:gd name="T110" fmla="*/ 879 w 1163"/>
                  <a:gd name="T111" fmla="*/ 1503 h 1786"/>
                  <a:gd name="T112" fmla="*/ 851 w 1163"/>
                  <a:gd name="T113" fmla="*/ 1673 h 1786"/>
                  <a:gd name="T114" fmla="*/ 908 w 1163"/>
                  <a:gd name="T115" fmla="*/ 1758 h 1786"/>
                  <a:gd name="T116" fmla="*/ 737 w 1163"/>
                  <a:gd name="T117" fmla="*/ 1786 h 1786"/>
                  <a:gd name="T118" fmla="*/ 652 w 1163"/>
                  <a:gd name="T119" fmla="*/ 1729 h 1786"/>
                  <a:gd name="T120" fmla="*/ 567 w 1163"/>
                  <a:gd name="T121" fmla="*/ 1729 h 1786"/>
                  <a:gd name="T122" fmla="*/ 511 w 1163"/>
                  <a:gd name="T123" fmla="*/ 1786 h 1786"/>
                  <a:gd name="T124" fmla="*/ 454 w 1163"/>
                  <a:gd name="T125" fmla="*/ 1786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3" h="1786">
                    <a:moveTo>
                      <a:pt x="454" y="1786"/>
                    </a:moveTo>
                    <a:lnTo>
                      <a:pt x="426" y="1701"/>
                    </a:lnTo>
                    <a:lnTo>
                      <a:pt x="454" y="1673"/>
                    </a:lnTo>
                    <a:lnTo>
                      <a:pt x="426" y="1616"/>
                    </a:lnTo>
                    <a:lnTo>
                      <a:pt x="341" y="1588"/>
                    </a:lnTo>
                    <a:lnTo>
                      <a:pt x="256" y="1616"/>
                    </a:lnTo>
                    <a:lnTo>
                      <a:pt x="227" y="1559"/>
                    </a:lnTo>
                    <a:lnTo>
                      <a:pt x="284" y="1474"/>
                    </a:lnTo>
                    <a:lnTo>
                      <a:pt x="199" y="1389"/>
                    </a:lnTo>
                    <a:lnTo>
                      <a:pt x="284" y="1332"/>
                    </a:lnTo>
                    <a:lnTo>
                      <a:pt x="227" y="1247"/>
                    </a:lnTo>
                    <a:lnTo>
                      <a:pt x="114" y="1134"/>
                    </a:lnTo>
                    <a:lnTo>
                      <a:pt x="0" y="1106"/>
                    </a:lnTo>
                    <a:lnTo>
                      <a:pt x="0" y="1021"/>
                    </a:lnTo>
                    <a:lnTo>
                      <a:pt x="57" y="907"/>
                    </a:lnTo>
                    <a:lnTo>
                      <a:pt x="142" y="936"/>
                    </a:lnTo>
                    <a:lnTo>
                      <a:pt x="199" y="765"/>
                    </a:lnTo>
                    <a:lnTo>
                      <a:pt x="256" y="737"/>
                    </a:lnTo>
                    <a:lnTo>
                      <a:pt x="341" y="794"/>
                    </a:lnTo>
                    <a:lnTo>
                      <a:pt x="341" y="624"/>
                    </a:lnTo>
                    <a:lnTo>
                      <a:pt x="454" y="595"/>
                    </a:lnTo>
                    <a:lnTo>
                      <a:pt x="482" y="539"/>
                    </a:lnTo>
                    <a:lnTo>
                      <a:pt x="454" y="482"/>
                    </a:lnTo>
                    <a:lnTo>
                      <a:pt x="482" y="340"/>
                    </a:lnTo>
                    <a:lnTo>
                      <a:pt x="624" y="227"/>
                    </a:lnTo>
                    <a:lnTo>
                      <a:pt x="539" y="198"/>
                    </a:lnTo>
                    <a:lnTo>
                      <a:pt x="482" y="142"/>
                    </a:lnTo>
                    <a:lnTo>
                      <a:pt x="511" y="85"/>
                    </a:lnTo>
                    <a:lnTo>
                      <a:pt x="511" y="28"/>
                    </a:lnTo>
                    <a:lnTo>
                      <a:pt x="539" y="28"/>
                    </a:lnTo>
                    <a:lnTo>
                      <a:pt x="596" y="85"/>
                    </a:lnTo>
                    <a:lnTo>
                      <a:pt x="652" y="0"/>
                    </a:lnTo>
                    <a:lnTo>
                      <a:pt x="766" y="28"/>
                    </a:lnTo>
                    <a:lnTo>
                      <a:pt x="766" y="113"/>
                    </a:lnTo>
                    <a:lnTo>
                      <a:pt x="681" y="198"/>
                    </a:lnTo>
                    <a:lnTo>
                      <a:pt x="709" y="255"/>
                    </a:lnTo>
                    <a:lnTo>
                      <a:pt x="794" y="198"/>
                    </a:lnTo>
                    <a:lnTo>
                      <a:pt x="908" y="340"/>
                    </a:lnTo>
                    <a:lnTo>
                      <a:pt x="879" y="397"/>
                    </a:lnTo>
                    <a:lnTo>
                      <a:pt x="964" y="425"/>
                    </a:lnTo>
                    <a:lnTo>
                      <a:pt x="993" y="397"/>
                    </a:lnTo>
                    <a:lnTo>
                      <a:pt x="1021" y="539"/>
                    </a:lnTo>
                    <a:lnTo>
                      <a:pt x="1078" y="567"/>
                    </a:lnTo>
                    <a:lnTo>
                      <a:pt x="1134" y="510"/>
                    </a:lnTo>
                    <a:lnTo>
                      <a:pt x="1163" y="539"/>
                    </a:lnTo>
                    <a:lnTo>
                      <a:pt x="1134" y="624"/>
                    </a:lnTo>
                    <a:lnTo>
                      <a:pt x="1134" y="737"/>
                    </a:lnTo>
                    <a:lnTo>
                      <a:pt x="1021" y="879"/>
                    </a:lnTo>
                    <a:lnTo>
                      <a:pt x="1078" y="907"/>
                    </a:lnTo>
                    <a:lnTo>
                      <a:pt x="1078" y="992"/>
                    </a:lnTo>
                    <a:lnTo>
                      <a:pt x="1134" y="1021"/>
                    </a:lnTo>
                    <a:lnTo>
                      <a:pt x="1078" y="1106"/>
                    </a:lnTo>
                    <a:lnTo>
                      <a:pt x="1163" y="1276"/>
                    </a:lnTo>
                    <a:lnTo>
                      <a:pt x="1021" y="1389"/>
                    </a:lnTo>
                    <a:lnTo>
                      <a:pt x="936" y="1389"/>
                    </a:lnTo>
                    <a:lnTo>
                      <a:pt x="879" y="1503"/>
                    </a:lnTo>
                    <a:lnTo>
                      <a:pt x="851" y="1673"/>
                    </a:lnTo>
                    <a:lnTo>
                      <a:pt x="908" y="1758"/>
                    </a:lnTo>
                    <a:lnTo>
                      <a:pt x="737" y="1786"/>
                    </a:lnTo>
                    <a:lnTo>
                      <a:pt x="652" y="1729"/>
                    </a:lnTo>
                    <a:lnTo>
                      <a:pt x="567" y="1729"/>
                    </a:lnTo>
                    <a:lnTo>
                      <a:pt x="511" y="1786"/>
                    </a:lnTo>
                    <a:lnTo>
                      <a:pt x="454" y="178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5" name="Freeform 157"/>
              <p:cNvSpPr>
                <a:spLocks/>
              </p:cNvSpPr>
              <p:nvPr/>
            </p:nvSpPr>
            <p:spPr bwMode="auto">
              <a:xfrm>
                <a:off x="3834" y="4186"/>
                <a:ext cx="708" cy="709"/>
              </a:xfrm>
              <a:custGeom>
                <a:avLst/>
                <a:gdLst>
                  <a:gd name="T0" fmla="*/ 708 w 708"/>
                  <a:gd name="T1" fmla="*/ 227 h 709"/>
                  <a:gd name="T2" fmla="*/ 567 w 708"/>
                  <a:gd name="T3" fmla="*/ 29 h 709"/>
                  <a:gd name="T4" fmla="*/ 396 w 708"/>
                  <a:gd name="T5" fmla="*/ 57 h 709"/>
                  <a:gd name="T6" fmla="*/ 311 w 708"/>
                  <a:gd name="T7" fmla="*/ 0 h 709"/>
                  <a:gd name="T8" fmla="*/ 226 w 708"/>
                  <a:gd name="T9" fmla="*/ 0 h 709"/>
                  <a:gd name="T10" fmla="*/ 170 w 708"/>
                  <a:gd name="T11" fmla="*/ 57 h 709"/>
                  <a:gd name="T12" fmla="*/ 113 w 708"/>
                  <a:gd name="T13" fmla="*/ 57 h 709"/>
                  <a:gd name="T14" fmla="*/ 85 w 708"/>
                  <a:gd name="T15" fmla="*/ 142 h 709"/>
                  <a:gd name="T16" fmla="*/ 85 w 708"/>
                  <a:gd name="T17" fmla="*/ 227 h 709"/>
                  <a:gd name="T18" fmla="*/ 113 w 708"/>
                  <a:gd name="T19" fmla="*/ 284 h 709"/>
                  <a:gd name="T20" fmla="*/ 113 w 708"/>
                  <a:gd name="T21" fmla="*/ 369 h 709"/>
                  <a:gd name="T22" fmla="*/ 85 w 708"/>
                  <a:gd name="T23" fmla="*/ 426 h 709"/>
                  <a:gd name="T24" fmla="*/ 28 w 708"/>
                  <a:gd name="T25" fmla="*/ 454 h 709"/>
                  <a:gd name="T26" fmla="*/ 0 w 708"/>
                  <a:gd name="T27" fmla="*/ 539 h 709"/>
                  <a:gd name="T28" fmla="*/ 56 w 708"/>
                  <a:gd name="T29" fmla="*/ 596 h 709"/>
                  <a:gd name="T30" fmla="*/ 56 w 708"/>
                  <a:gd name="T31" fmla="*/ 624 h 709"/>
                  <a:gd name="T32" fmla="*/ 141 w 708"/>
                  <a:gd name="T33" fmla="*/ 652 h 709"/>
                  <a:gd name="T34" fmla="*/ 141 w 708"/>
                  <a:gd name="T35" fmla="*/ 681 h 709"/>
                  <a:gd name="T36" fmla="*/ 226 w 708"/>
                  <a:gd name="T37" fmla="*/ 709 h 709"/>
                  <a:gd name="T38" fmla="*/ 311 w 708"/>
                  <a:gd name="T39" fmla="*/ 681 h 709"/>
                  <a:gd name="T40" fmla="*/ 311 w 708"/>
                  <a:gd name="T41" fmla="*/ 596 h 709"/>
                  <a:gd name="T42" fmla="*/ 368 w 708"/>
                  <a:gd name="T43" fmla="*/ 567 h 709"/>
                  <a:gd name="T44" fmla="*/ 396 w 708"/>
                  <a:gd name="T45" fmla="*/ 596 h 709"/>
                  <a:gd name="T46" fmla="*/ 481 w 708"/>
                  <a:gd name="T47" fmla="*/ 567 h 709"/>
                  <a:gd name="T48" fmla="*/ 481 w 708"/>
                  <a:gd name="T49" fmla="*/ 511 h 709"/>
                  <a:gd name="T50" fmla="*/ 538 w 708"/>
                  <a:gd name="T51" fmla="*/ 397 h 709"/>
                  <a:gd name="T52" fmla="*/ 481 w 708"/>
                  <a:gd name="T53" fmla="*/ 284 h 709"/>
                  <a:gd name="T54" fmla="*/ 595 w 708"/>
                  <a:gd name="T55" fmla="*/ 284 h 709"/>
                  <a:gd name="T56" fmla="*/ 708 w 708"/>
                  <a:gd name="T57" fmla="*/ 255 h 709"/>
                  <a:gd name="T58" fmla="*/ 708 w 708"/>
                  <a:gd name="T59" fmla="*/ 22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8" h="709">
                    <a:moveTo>
                      <a:pt x="708" y="227"/>
                    </a:moveTo>
                    <a:lnTo>
                      <a:pt x="567" y="29"/>
                    </a:lnTo>
                    <a:lnTo>
                      <a:pt x="396" y="57"/>
                    </a:lnTo>
                    <a:lnTo>
                      <a:pt x="311" y="0"/>
                    </a:lnTo>
                    <a:lnTo>
                      <a:pt x="226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13" y="284"/>
                    </a:lnTo>
                    <a:lnTo>
                      <a:pt x="113" y="369"/>
                    </a:lnTo>
                    <a:lnTo>
                      <a:pt x="85" y="426"/>
                    </a:lnTo>
                    <a:lnTo>
                      <a:pt x="28" y="454"/>
                    </a:lnTo>
                    <a:lnTo>
                      <a:pt x="0" y="539"/>
                    </a:lnTo>
                    <a:lnTo>
                      <a:pt x="56" y="596"/>
                    </a:lnTo>
                    <a:lnTo>
                      <a:pt x="56" y="624"/>
                    </a:lnTo>
                    <a:lnTo>
                      <a:pt x="141" y="652"/>
                    </a:lnTo>
                    <a:lnTo>
                      <a:pt x="141" y="681"/>
                    </a:lnTo>
                    <a:lnTo>
                      <a:pt x="226" y="709"/>
                    </a:lnTo>
                    <a:lnTo>
                      <a:pt x="311" y="681"/>
                    </a:lnTo>
                    <a:lnTo>
                      <a:pt x="311" y="596"/>
                    </a:lnTo>
                    <a:lnTo>
                      <a:pt x="368" y="567"/>
                    </a:lnTo>
                    <a:lnTo>
                      <a:pt x="396" y="596"/>
                    </a:lnTo>
                    <a:lnTo>
                      <a:pt x="481" y="567"/>
                    </a:lnTo>
                    <a:lnTo>
                      <a:pt x="481" y="511"/>
                    </a:lnTo>
                    <a:lnTo>
                      <a:pt x="538" y="397"/>
                    </a:lnTo>
                    <a:lnTo>
                      <a:pt x="481" y="284"/>
                    </a:lnTo>
                    <a:lnTo>
                      <a:pt x="595" y="284"/>
                    </a:lnTo>
                    <a:lnTo>
                      <a:pt x="708" y="255"/>
                    </a:lnTo>
                    <a:lnTo>
                      <a:pt x="708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6" name="Freeform 158"/>
              <p:cNvSpPr>
                <a:spLocks/>
              </p:cNvSpPr>
              <p:nvPr/>
            </p:nvSpPr>
            <p:spPr bwMode="auto">
              <a:xfrm>
                <a:off x="4344" y="3846"/>
                <a:ext cx="340" cy="595"/>
              </a:xfrm>
              <a:custGeom>
                <a:avLst/>
                <a:gdLst>
                  <a:gd name="T0" fmla="*/ 198 w 340"/>
                  <a:gd name="T1" fmla="*/ 595 h 595"/>
                  <a:gd name="T2" fmla="*/ 198 w 340"/>
                  <a:gd name="T3" fmla="*/ 567 h 595"/>
                  <a:gd name="T4" fmla="*/ 57 w 340"/>
                  <a:gd name="T5" fmla="*/ 369 h 595"/>
                  <a:gd name="T6" fmla="*/ 0 w 340"/>
                  <a:gd name="T7" fmla="*/ 284 h 595"/>
                  <a:gd name="T8" fmla="*/ 28 w 340"/>
                  <a:gd name="T9" fmla="*/ 114 h 595"/>
                  <a:gd name="T10" fmla="*/ 85 w 340"/>
                  <a:gd name="T11" fmla="*/ 0 h 595"/>
                  <a:gd name="T12" fmla="*/ 170 w 340"/>
                  <a:gd name="T13" fmla="*/ 0 h 595"/>
                  <a:gd name="T14" fmla="*/ 227 w 340"/>
                  <a:gd name="T15" fmla="*/ 85 h 595"/>
                  <a:gd name="T16" fmla="*/ 283 w 340"/>
                  <a:gd name="T17" fmla="*/ 114 h 595"/>
                  <a:gd name="T18" fmla="*/ 340 w 340"/>
                  <a:gd name="T19" fmla="*/ 170 h 595"/>
                  <a:gd name="T20" fmla="*/ 283 w 340"/>
                  <a:gd name="T21" fmla="*/ 397 h 595"/>
                  <a:gd name="T22" fmla="*/ 312 w 340"/>
                  <a:gd name="T23" fmla="*/ 539 h 595"/>
                  <a:gd name="T24" fmla="*/ 198 w 340"/>
                  <a:gd name="T2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595">
                    <a:moveTo>
                      <a:pt x="198" y="595"/>
                    </a:moveTo>
                    <a:lnTo>
                      <a:pt x="198" y="567"/>
                    </a:lnTo>
                    <a:lnTo>
                      <a:pt x="57" y="369"/>
                    </a:lnTo>
                    <a:lnTo>
                      <a:pt x="0" y="284"/>
                    </a:lnTo>
                    <a:lnTo>
                      <a:pt x="28" y="114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227" y="85"/>
                    </a:lnTo>
                    <a:lnTo>
                      <a:pt x="283" y="114"/>
                    </a:lnTo>
                    <a:lnTo>
                      <a:pt x="340" y="170"/>
                    </a:lnTo>
                    <a:lnTo>
                      <a:pt x="283" y="397"/>
                    </a:lnTo>
                    <a:lnTo>
                      <a:pt x="312" y="539"/>
                    </a:lnTo>
                    <a:lnTo>
                      <a:pt x="198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1" name="Freeform 163"/>
              <p:cNvSpPr>
                <a:spLocks/>
              </p:cNvSpPr>
              <p:nvPr/>
            </p:nvSpPr>
            <p:spPr bwMode="auto">
              <a:xfrm>
                <a:off x="4429" y="4441"/>
                <a:ext cx="453" cy="227"/>
              </a:xfrm>
              <a:custGeom>
                <a:avLst/>
                <a:gdLst>
                  <a:gd name="T0" fmla="*/ 453 w 453"/>
                  <a:gd name="T1" fmla="*/ 29 h 227"/>
                  <a:gd name="T2" fmla="*/ 425 w 453"/>
                  <a:gd name="T3" fmla="*/ 57 h 227"/>
                  <a:gd name="T4" fmla="*/ 397 w 453"/>
                  <a:gd name="T5" fmla="*/ 114 h 227"/>
                  <a:gd name="T6" fmla="*/ 198 w 453"/>
                  <a:gd name="T7" fmla="*/ 114 h 227"/>
                  <a:gd name="T8" fmla="*/ 170 w 453"/>
                  <a:gd name="T9" fmla="*/ 199 h 227"/>
                  <a:gd name="T10" fmla="*/ 113 w 453"/>
                  <a:gd name="T11" fmla="*/ 227 h 227"/>
                  <a:gd name="T12" fmla="*/ 0 w 453"/>
                  <a:gd name="T13" fmla="*/ 142 h 227"/>
                  <a:gd name="T14" fmla="*/ 142 w 453"/>
                  <a:gd name="T15" fmla="*/ 0 h 227"/>
                  <a:gd name="T16" fmla="*/ 283 w 453"/>
                  <a:gd name="T17" fmla="*/ 29 h 227"/>
                  <a:gd name="T18" fmla="*/ 397 w 453"/>
                  <a:gd name="T19" fmla="*/ 0 h 227"/>
                  <a:gd name="T20" fmla="*/ 453 w 453"/>
                  <a:gd name="T21" fmla="*/ 2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227">
                    <a:moveTo>
                      <a:pt x="453" y="29"/>
                    </a:moveTo>
                    <a:lnTo>
                      <a:pt x="425" y="57"/>
                    </a:lnTo>
                    <a:lnTo>
                      <a:pt x="397" y="114"/>
                    </a:lnTo>
                    <a:lnTo>
                      <a:pt x="198" y="114"/>
                    </a:lnTo>
                    <a:lnTo>
                      <a:pt x="170" y="199"/>
                    </a:lnTo>
                    <a:lnTo>
                      <a:pt x="113" y="227"/>
                    </a:lnTo>
                    <a:lnTo>
                      <a:pt x="0" y="142"/>
                    </a:lnTo>
                    <a:lnTo>
                      <a:pt x="142" y="0"/>
                    </a:lnTo>
                    <a:lnTo>
                      <a:pt x="283" y="29"/>
                    </a:lnTo>
                    <a:lnTo>
                      <a:pt x="397" y="0"/>
                    </a:lnTo>
                    <a:lnTo>
                      <a:pt x="453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7" name="Freeform 169"/>
              <p:cNvSpPr>
                <a:spLocks/>
              </p:cNvSpPr>
              <p:nvPr/>
            </p:nvSpPr>
            <p:spPr bwMode="auto">
              <a:xfrm>
                <a:off x="4514" y="3364"/>
                <a:ext cx="737" cy="1191"/>
              </a:xfrm>
              <a:custGeom>
                <a:avLst/>
                <a:gdLst>
                  <a:gd name="T0" fmla="*/ 142 w 737"/>
                  <a:gd name="T1" fmla="*/ 1021 h 1191"/>
                  <a:gd name="T2" fmla="*/ 113 w 737"/>
                  <a:gd name="T3" fmla="*/ 879 h 1191"/>
                  <a:gd name="T4" fmla="*/ 170 w 737"/>
                  <a:gd name="T5" fmla="*/ 652 h 1191"/>
                  <a:gd name="T6" fmla="*/ 113 w 737"/>
                  <a:gd name="T7" fmla="*/ 596 h 1191"/>
                  <a:gd name="T8" fmla="*/ 57 w 737"/>
                  <a:gd name="T9" fmla="*/ 567 h 1191"/>
                  <a:gd name="T10" fmla="*/ 0 w 737"/>
                  <a:gd name="T11" fmla="*/ 482 h 1191"/>
                  <a:gd name="T12" fmla="*/ 142 w 737"/>
                  <a:gd name="T13" fmla="*/ 369 h 1191"/>
                  <a:gd name="T14" fmla="*/ 255 w 737"/>
                  <a:gd name="T15" fmla="*/ 340 h 1191"/>
                  <a:gd name="T16" fmla="*/ 368 w 737"/>
                  <a:gd name="T17" fmla="*/ 255 h 1191"/>
                  <a:gd name="T18" fmla="*/ 397 w 737"/>
                  <a:gd name="T19" fmla="*/ 170 h 1191"/>
                  <a:gd name="T20" fmla="*/ 454 w 737"/>
                  <a:gd name="T21" fmla="*/ 142 h 1191"/>
                  <a:gd name="T22" fmla="*/ 482 w 737"/>
                  <a:gd name="T23" fmla="*/ 29 h 1191"/>
                  <a:gd name="T24" fmla="*/ 567 w 737"/>
                  <a:gd name="T25" fmla="*/ 0 h 1191"/>
                  <a:gd name="T26" fmla="*/ 624 w 737"/>
                  <a:gd name="T27" fmla="*/ 57 h 1191"/>
                  <a:gd name="T28" fmla="*/ 595 w 737"/>
                  <a:gd name="T29" fmla="*/ 142 h 1191"/>
                  <a:gd name="T30" fmla="*/ 737 w 737"/>
                  <a:gd name="T31" fmla="*/ 170 h 1191"/>
                  <a:gd name="T32" fmla="*/ 737 w 737"/>
                  <a:gd name="T33" fmla="*/ 255 h 1191"/>
                  <a:gd name="T34" fmla="*/ 652 w 737"/>
                  <a:gd name="T35" fmla="*/ 255 h 1191"/>
                  <a:gd name="T36" fmla="*/ 652 w 737"/>
                  <a:gd name="T37" fmla="*/ 369 h 1191"/>
                  <a:gd name="T38" fmla="*/ 567 w 737"/>
                  <a:gd name="T39" fmla="*/ 454 h 1191"/>
                  <a:gd name="T40" fmla="*/ 567 w 737"/>
                  <a:gd name="T41" fmla="*/ 510 h 1191"/>
                  <a:gd name="T42" fmla="*/ 539 w 737"/>
                  <a:gd name="T43" fmla="*/ 624 h 1191"/>
                  <a:gd name="T44" fmla="*/ 454 w 737"/>
                  <a:gd name="T45" fmla="*/ 681 h 1191"/>
                  <a:gd name="T46" fmla="*/ 425 w 737"/>
                  <a:gd name="T47" fmla="*/ 766 h 1191"/>
                  <a:gd name="T48" fmla="*/ 510 w 737"/>
                  <a:gd name="T49" fmla="*/ 794 h 1191"/>
                  <a:gd name="T50" fmla="*/ 539 w 737"/>
                  <a:gd name="T51" fmla="*/ 879 h 1191"/>
                  <a:gd name="T52" fmla="*/ 567 w 737"/>
                  <a:gd name="T53" fmla="*/ 879 h 1191"/>
                  <a:gd name="T54" fmla="*/ 680 w 737"/>
                  <a:gd name="T55" fmla="*/ 822 h 1191"/>
                  <a:gd name="T56" fmla="*/ 709 w 737"/>
                  <a:gd name="T57" fmla="*/ 907 h 1191"/>
                  <a:gd name="T58" fmla="*/ 680 w 737"/>
                  <a:gd name="T59" fmla="*/ 992 h 1191"/>
                  <a:gd name="T60" fmla="*/ 709 w 737"/>
                  <a:gd name="T61" fmla="*/ 1049 h 1191"/>
                  <a:gd name="T62" fmla="*/ 709 w 737"/>
                  <a:gd name="T63" fmla="*/ 1134 h 1191"/>
                  <a:gd name="T64" fmla="*/ 595 w 737"/>
                  <a:gd name="T65" fmla="*/ 1191 h 1191"/>
                  <a:gd name="T66" fmla="*/ 539 w 737"/>
                  <a:gd name="T67" fmla="*/ 1163 h 1191"/>
                  <a:gd name="T68" fmla="*/ 482 w 737"/>
                  <a:gd name="T69" fmla="*/ 1163 h 1191"/>
                  <a:gd name="T70" fmla="*/ 425 w 737"/>
                  <a:gd name="T71" fmla="*/ 1134 h 1191"/>
                  <a:gd name="T72" fmla="*/ 425 w 737"/>
                  <a:gd name="T73" fmla="*/ 1106 h 1191"/>
                  <a:gd name="T74" fmla="*/ 397 w 737"/>
                  <a:gd name="T75" fmla="*/ 1106 h 1191"/>
                  <a:gd name="T76" fmla="*/ 340 w 737"/>
                  <a:gd name="T77" fmla="*/ 936 h 1191"/>
                  <a:gd name="T78" fmla="*/ 312 w 737"/>
                  <a:gd name="T79" fmla="*/ 1049 h 1191"/>
                  <a:gd name="T80" fmla="*/ 170 w 737"/>
                  <a:gd name="T81" fmla="*/ 992 h 1191"/>
                  <a:gd name="T82" fmla="*/ 142 w 737"/>
                  <a:gd name="T83" fmla="*/ 102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7" h="1191">
                    <a:moveTo>
                      <a:pt x="142" y="1021"/>
                    </a:moveTo>
                    <a:lnTo>
                      <a:pt x="113" y="879"/>
                    </a:lnTo>
                    <a:lnTo>
                      <a:pt x="170" y="652"/>
                    </a:lnTo>
                    <a:lnTo>
                      <a:pt x="113" y="596"/>
                    </a:lnTo>
                    <a:lnTo>
                      <a:pt x="57" y="567"/>
                    </a:lnTo>
                    <a:lnTo>
                      <a:pt x="0" y="482"/>
                    </a:lnTo>
                    <a:lnTo>
                      <a:pt x="142" y="369"/>
                    </a:lnTo>
                    <a:lnTo>
                      <a:pt x="255" y="340"/>
                    </a:lnTo>
                    <a:lnTo>
                      <a:pt x="368" y="255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82" y="29"/>
                    </a:lnTo>
                    <a:lnTo>
                      <a:pt x="567" y="0"/>
                    </a:lnTo>
                    <a:lnTo>
                      <a:pt x="624" y="57"/>
                    </a:lnTo>
                    <a:lnTo>
                      <a:pt x="595" y="142"/>
                    </a:lnTo>
                    <a:lnTo>
                      <a:pt x="737" y="170"/>
                    </a:lnTo>
                    <a:lnTo>
                      <a:pt x="737" y="255"/>
                    </a:lnTo>
                    <a:lnTo>
                      <a:pt x="652" y="255"/>
                    </a:lnTo>
                    <a:lnTo>
                      <a:pt x="652" y="369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539" y="624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510" y="794"/>
                    </a:lnTo>
                    <a:lnTo>
                      <a:pt x="539" y="879"/>
                    </a:lnTo>
                    <a:lnTo>
                      <a:pt x="567" y="879"/>
                    </a:lnTo>
                    <a:lnTo>
                      <a:pt x="680" y="822"/>
                    </a:lnTo>
                    <a:lnTo>
                      <a:pt x="709" y="907"/>
                    </a:lnTo>
                    <a:lnTo>
                      <a:pt x="680" y="992"/>
                    </a:lnTo>
                    <a:lnTo>
                      <a:pt x="709" y="1049"/>
                    </a:lnTo>
                    <a:lnTo>
                      <a:pt x="709" y="1134"/>
                    </a:lnTo>
                    <a:lnTo>
                      <a:pt x="595" y="1191"/>
                    </a:lnTo>
                    <a:lnTo>
                      <a:pt x="539" y="1163"/>
                    </a:lnTo>
                    <a:lnTo>
                      <a:pt x="482" y="1163"/>
                    </a:lnTo>
                    <a:lnTo>
                      <a:pt x="425" y="1134"/>
                    </a:lnTo>
                    <a:lnTo>
                      <a:pt x="425" y="1106"/>
                    </a:lnTo>
                    <a:lnTo>
                      <a:pt x="397" y="1106"/>
                    </a:lnTo>
                    <a:lnTo>
                      <a:pt x="340" y="936"/>
                    </a:lnTo>
                    <a:lnTo>
                      <a:pt x="312" y="1049"/>
                    </a:lnTo>
                    <a:lnTo>
                      <a:pt x="170" y="992"/>
                    </a:lnTo>
                    <a:lnTo>
                      <a:pt x="142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474" name="Group 186"/>
            <p:cNvGrpSpPr>
              <a:grpSpLocks/>
            </p:cNvGrpSpPr>
            <p:nvPr/>
          </p:nvGrpSpPr>
          <p:grpSpPr bwMode="auto">
            <a:xfrm>
              <a:off x="1990725" y="165100"/>
              <a:ext cx="8550275" cy="9271000"/>
              <a:chOff x="1254" y="104"/>
              <a:chExt cx="5386" cy="5840"/>
            </a:xfrm>
          </p:grpSpPr>
          <p:sp>
            <p:nvSpPr>
              <p:cNvPr id="12421" name="Freeform 133"/>
              <p:cNvSpPr>
                <a:spLocks/>
              </p:cNvSpPr>
              <p:nvPr/>
            </p:nvSpPr>
            <p:spPr bwMode="auto">
              <a:xfrm>
                <a:off x="3010" y="2427"/>
                <a:ext cx="1106" cy="1190"/>
              </a:xfrm>
              <a:custGeom>
                <a:avLst/>
                <a:gdLst>
                  <a:gd name="T0" fmla="*/ 369 w 1106"/>
                  <a:gd name="T1" fmla="*/ 0 h 1190"/>
                  <a:gd name="T2" fmla="*/ 511 w 1106"/>
                  <a:gd name="T3" fmla="*/ 56 h 1190"/>
                  <a:gd name="T4" fmla="*/ 539 w 1106"/>
                  <a:gd name="T5" fmla="*/ 0 h 1190"/>
                  <a:gd name="T6" fmla="*/ 596 w 1106"/>
                  <a:gd name="T7" fmla="*/ 85 h 1190"/>
                  <a:gd name="T8" fmla="*/ 681 w 1106"/>
                  <a:gd name="T9" fmla="*/ 113 h 1190"/>
                  <a:gd name="T10" fmla="*/ 766 w 1106"/>
                  <a:gd name="T11" fmla="*/ 56 h 1190"/>
                  <a:gd name="T12" fmla="*/ 879 w 1106"/>
                  <a:gd name="T13" fmla="*/ 0 h 1190"/>
                  <a:gd name="T14" fmla="*/ 993 w 1106"/>
                  <a:gd name="T15" fmla="*/ 113 h 1190"/>
                  <a:gd name="T16" fmla="*/ 964 w 1106"/>
                  <a:gd name="T17" fmla="*/ 170 h 1190"/>
                  <a:gd name="T18" fmla="*/ 1021 w 1106"/>
                  <a:gd name="T19" fmla="*/ 226 h 1190"/>
                  <a:gd name="T20" fmla="*/ 1106 w 1106"/>
                  <a:gd name="T21" fmla="*/ 255 h 1190"/>
                  <a:gd name="T22" fmla="*/ 964 w 1106"/>
                  <a:gd name="T23" fmla="*/ 368 h 1190"/>
                  <a:gd name="T24" fmla="*/ 936 w 1106"/>
                  <a:gd name="T25" fmla="*/ 510 h 1190"/>
                  <a:gd name="T26" fmla="*/ 964 w 1106"/>
                  <a:gd name="T27" fmla="*/ 567 h 1190"/>
                  <a:gd name="T28" fmla="*/ 936 w 1106"/>
                  <a:gd name="T29" fmla="*/ 623 h 1190"/>
                  <a:gd name="T30" fmla="*/ 823 w 1106"/>
                  <a:gd name="T31" fmla="*/ 652 h 1190"/>
                  <a:gd name="T32" fmla="*/ 823 w 1106"/>
                  <a:gd name="T33" fmla="*/ 822 h 1190"/>
                  <a:gd name="T34" fmla="*/ 738 w 1106"/>
                  <a:gd name="T35" fmla="*/ 765 h 1190"/>
                  <a:gd name="T36" fmla="*/ 681 w 1106"/>
                  <a:gd name="T37" fmla="*/ 793 h 1190"/>
                  <a:gd name="T38" fmla="*/ 624 w 1106"/>
                  <a:gd name="T39" fmla="*/ 964 h 1190"/>
                  <a:gd name="T40" fmla="*/ 539 w 1106"/>
                  <a:gd name="T41" fmla="*/ 935 h 1190"/>
                  <a:gd name="T42" fmla="*/ 482 w 1106"/>
                  <a:gd name="T43" fmla="*/ 1049 h 1190"/>
                  <a:gd name="T44" fmla="*/ 397 w 1106"/>
                  <a:gd name="T45" fmla="*/ 992 h 1190"/>
                  <a:gd name="T46" fmla="*/ 227 w 1106"/>
                  <a:gd name="T47" fmla="*/ 1190 h 1190"/>
                  <a:gd name="T48" fmla="*/ 142 w 1106"/>
                  <a:gd name="T49" fmla="*/ 1020 h 1190"/>
                  <a:gd name="T50" fmla="*/ 57 w 1106"/>
                  <a:gd name="T51" fmla="*/ 964 h 1190"/>
                  <a:gd name="T52" fmla="*/ 85 w 1106"/>
                  <a:gd name="T53" fmla="*/ 850 h 1190"/>
                  <a:gd name="T54" fmla="*/ 29 w 1106"/>
                  <a:gd name="T55" fmla="*/ 765 h 1190"/>
                  <a:gd name="T56" fmla="*/ 0 w 1106"/>
                  <a:gd name="T57" fmla="*/ 652 h 1190"/>
                  <a:gd name="T58" fmla="*/ 85 w 1106"/>
                  <a:gd name="T59" fmla="*/ 538 h 1190"/>
                  <a:gd name="T60" fmla="*/ 85 w 1106"/>
                  <a:gd name="T61" fmla="*/ 425 h 1190"/>
                  <a:gd name="T62" fmla="*/ 171 w 1106"/>
                  <a:gd name="T63" fmla="*/ 425 h 1190"/>
                  <a:gd name="T64" fmla="*/ 369 w 1106"/>
                  <a:gd name="T65" fmla="*/ 255 h 1190"/>
                  <a:gd name="T66" fmla="*/ 341 w 1106"/>
                  <a:gd name="T67" fmla="*/ 198 h 1190"/>
                  <a:gd name="T68" fmla="*/ 397 w 1106"/>
                  <a:gd name="T69" fmla="*/ 56 h 1190"/>
                  <a:gd name="T70" fmla="*/ 369 w 1106"/>
                  <a:gd name="T71" fmla="*/ 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6" h="1190">
                    <a:moveTo>
                      <a:pt x="369" y="0"/>
                    </a:moveTo>
                    <a:lnTo>
                      <a:pt x="511" y="56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81" y="113"/>
                    </a:lnTo>
                    <a:lnTo>
                      <a:pt x="766" y="56"/>
                    </a:lnTo>
                    <a:lnTo>
                      <a:pt x="879" y="0"/>
                    </a:lnTo>
                    <a:lnTo>
                      <a:pt x="993" y="113"/>
                    </a:lnTo>
                    <a:lnTo>
                      <a:pt x="964" y="170"/>
                    </a:lnTo>
                    <a:lnTo>
                      <a:pt x="1021" y="226"/>
                    </a:lnTo>
                    <a:lnTo>
                      <a:pt x="1106" y="255"/>
                    </a:lnTo>
                    <a:lnTo>
                      <a:pt x="964" y="368"/>
                    </a:lnTo>
                    <a:lnTo>
                      <a:pt x="936" y="510"/>
                    </a:lnTo>
                    <a:lnTo>
                      <a:pt x="964" y="567"/>
                    </a:lnTo>
                    <a:lnTo>
                      <a:pt x="936" y="623"/>
                    </a:lnTo>
                    <a:lnTo>
                      <a:pt x="823" y="652"/>
                    </a:lnTo>
                    <a:lnTo>
                      <a:pt x="823" y="822"/>
                    </a:lnTo>
                    <a:lnTo>
                      <a:pt x="738" y="765"/>
                    </a:lnTo>
                    <a:lnTo>
                      <a:pt x="681" y="793"/>
                    </a:lnTo>
                    <a:lnTo>
                      <a:pt x="624" y="964"/>
                    </a:lnTo>
                    <a:lnTo>
                      <a:pt x="539" y="935"/>
                    </a:lnTo>
                    <a:lnTo>
                      <a:pt x="482" y="1049"/>
                    </a:lnTo>
                    <a:lnTo>
                      <a:pt x="397" y="992"/>
                    </a:lnTo>
                    <a:lnTo>
                      <a:pt x="227" y="1190"/>
                    </a:lnTo>
                    <a:lnTo>
                      <a:pt x="142" y="1020"/>
                    </a:lnTo>
                    <a:lnTo>
                      <a:pt x="57" y="964"/>
                    </a:lnTo>
                    <a:lnTo>
                      <a:pt x="85" y="850"/>
                    </a:lnTo>
                    <a:lnTo>
                      <a:pt x="29" y="765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85" y="425"/>
                    </a:lnTo>
                    <a:lnTo>
                      <a:pt x="171" y="425"/>
                    </a:lnTo>
                    <a:lnTo>
                      <a:pt x="369" y="255"/>
                    </a:lnTo>
                    <a:lnTo>
                      <a:pt x="341" y="198"/>
                    </a:lnTo>
                    <a:lnTo>
                      <a:pt x="397" y="56"/>
                    </a:lnTo>
                    <a:lnTo>
                      <a:pt x="36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2" name="Freeform 134"/>
              <p:cNvSpPr>
                <a:spLocks/>
              </p:cNvSpPr>
              <p:nvPr/>
            </p:nvSpPr>
            <p:spPr bwMode="auto">
              <a:xfrm>
                <a:off x="2700" y="3393"/>
                <a:ext cx="1077" cy="907"/>
              </a:xfrm>
              <a:custGeom>
                <a:avLst/>
                <a:gdLst>
                  <a:gd name="T0" fmla="*/ 368 w 1077"/>
                  <a:gd name="T1" fmla="*/ 0 h 907"/>
                  <a:gd name="T2" fmla="*/ 453 w 1077"/>
                  <a:gd name="T3" fmla="*/ 56 h 907"/>
                  <a:gd name="T4" fmla="*/ 538 w 1077"/>
                  <a:gd name="T5" fmla="*/ 226 h 907"/>
                  <a:gd name="T6" fmla="*/ 708 w 1077"/>
                  <a:gd name="T7" fmla="*/ 28 h 907"/>
                  <a:gd name="T8" fmla="*/ 793 w 1077"/>
                  <a:gd name="T9" fmla="*/ 85 h 907"/>
                  <a:gd name="T10" fmla="*/ 793 w 1077"/>
                  <a:gd name="T11" fmla="*/ 170 h 907"/>
                  <a:gd name="T12" fmla="*/ 907 w 1077"/>
                  <a:gd name="T13" fmla="*/ 198 h 907"/>
                  <a:gd name="T14" fmla="*/ 1020 w 1077"/>
                  <a:gd name="T15" fmla="*/ 311 h 907"/>
                  <a:gd name="T16" fmla="*/ 1077 w 1077"/>
                  <a:gd name="T17" fmla="*/ 396 h 907"/>
                  <a:gd name="T18" fmla="*/ 992 w 1077"/>
                  <a:gd name="T19" fmla="*/ 453 h 907"/>
                  <a:gd name="T20" fmla="*/ 1077 w 1077"/>
                  <a:gd name="T21" fmla="*/ 538 h 907"/>
                  <a:gd name="T22" fmla="*/ 1020 w 1077"/>
                  <a:gd name="T23" fmla="*/ 623 h 907"/>
                  <a:gd name="T24" fmla="*/ 1049 w 1077"/>
                  <a:gd name="T25" fmla="*/ 680 h 907"/>
                  <a:gd name="T26" fmla="*/ 1049 w 1077"/>
                  <a:gd name="T27" fmla="*/ 793 h 907"/>
                  <a:gd name="T28" fmla="*/ 878 w 1077"/>
                  <a:gd name="T29" fmla="*/ 793 h 907"/>
                  <a:gd name="T30" fmla="*/ 822 w 1077"/>
                  <a:gd name="T31" fmla="*/ 822 h 907"/>
                  <a:gd name="T32" fmla="*/ 850 w 1077"/>
                  <a:gd name="T33" fmla="*/ 850 h 907"/>
                  <a:gd name="T34" fmla="*/ 793 w 1077"/>
                  <a:gd name="T35" fmla="*/ 907 h 907"/>
                  <a:gd name="T36" fmla="*/ 708 w 1077"/>
                  <a:gd name="T37" fmla="*/ 878 h 907"/>
                  <a:gd name="T38" fmla="*/ 708 w 1077"/>
                  <a:gd name="T39" fmla="*/ 765 h 907"/>
                  <a:gd name="T40" fmla="*/ 567 w 1077"/>
                  <a:gd name="T41" fmla="*/ 652 h 907"/>
                  <a:gd name="T42" fmla="*/ 482 w 1077"/>
                  <a:gd name="T43" fmla="*/ 680 h 907"/>
                  <a:gd name="T44" fmla="*/ 425 w 1077"/>
                  <a:gd name="T45" fmla="*/ 765 h 907"/>
                  <a:gd name="T46" fmla="*/ 283 w 1077"/>
                  <a:gd name="T47" fmla="*/ 793 h 907"/>
                  <a:gd name="T48" fmla="*/ 198 w 1077"/>
                  <a:gd name="T49" fmla="*/ 765 h 907"/>
                  <a:gd name="T50" fmla="*/ 226 w 1077"/>
                  <a:gd name="T51" fmla="*/ 708 h 907"/>
                  <a:gd name="T52" fmla="*/ 170 w 1077"/>
                  <a:gd name="T53" fmla="*/ 652 h 907"/>
                  <a:gd name="T54" fmla="*/ 198 w 1077"/>
                  <a:gd name="T55" fmla="*/ 567 h 907"/>
                  <a:gd name="T56" fmla="*/ 255 w 1077"/>
                  <a:gd name="T57" fmla="*/ 567 h 907"/>
                  <a:gd name="T58" fmla="*/ 255 w 1077"/>
                  <a:gd name="T59" fmla="*/ 453 h 907"/>
                  <a:gd name="T60" fmla="*/ 170 w 1077"/>
                  <a:gd name="T61" fmla="*/ 453 h 907"/>
                  <a:gd name="T62" fmla="*/ 113 w 1077"/>
                  <a:gd name="T63" fmla="*/ 396 h 907"/>
                  <a:gd name="T64" fmla="*/ 56 w 1077"/>
                  <a:gd name="T65" fmla="*/ 425 h 907"/>
                  <a:gd name="T66" fmla="*/ 0 w 1077"/>
                  <a:gd name="T67" fmla="*/ 368 h 907"/>
                  <a:gd name="T68" fmla="*/ 56 w 1077"/>
                  <a:gd name="T69" fmla="*/ 311 h 907"/>
                  <a:gd name="T70" fmla="*/ 226 w 1077"/>
                  <a:gd name="T71" fmla="*/ 198 h 907"/>
                  <a:gd name="T72" fmla="*/ 255 w 1077"/>
                  <a:gd name="T73" fmla="*/ 113 h 907"/>
                  <a:gd name="T74" fmla="*/ 283 w 1077"/>
                  <a:gd name="T75" fmla="*/ 141 h 907"/>
                  <a:gd name="T76" fmla="*/ 368 w 1077"/>
                  <a:gd name="T7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77" h="907">
                    <a:moveTo>
                      <a:pt x="368" y="0"/>
                    </a:moveTo>
                    <a:lnTo>
                      <a:pt x="453" y="56"/>
                    </a:lnTo>
                    <a:lnTo>
                      <a:pt x="538" y="226"/>
                    </a:lnTo>
                    <a:lnTo>
                      <a:pt x="708" y="28"/>
                    </a:lnTo>
                    <a:lnTo>
                      <a:pt x="793" y="85"/>
                    </a:lnTo>
                    <a:lnTo>
                      <a:pt x="793" y="170"/>
                    </a:lnTo>
                    <a:lnTo>
                      <a:pt x="907" y="198"/>
                    </a:lnTo>
                    <a:lnTo>
                      <a:pt x="1020" y="311"/>
                    </a:lnTo>
                    <a:lnTo>
                      <a:pt x="1077" y="396"/>
                    </a:lnTo>
                    <a:lnTo>
                      <a:pt x="992" y="453"/>
                    </a:lnTo>
                    <a:lnTo>
                      <a:pt x="1077" y="538"/>
                    </a:lnTo>
                    <a:lnTo>
                      <a:pt x="1020" y="623"/>
                    </a:lnTo>
                    <a:lnTo>
                      <a:pt x="1049" y="680"/>
                    </a:lnTo>
                    <a:lnTo>
                      <a:pt x="1049" y="793"/>
                    </a:lnTo>
                    <a:lnTo>
                      <a:pt x="878" y="793"/>
                    </a:lnTo>
                    <a:lnTo>
                      <a:pt x="822" y="822"/>
                    </a:lnTo>
                    <a:lnTo>
                      <a:pt x="850" y="850"/>
                    </a:lnTo>
                    <a:lnTo>
                      <a:pt x="793" y="907"/>
                    </a:lnTo>
                    <a:lnTo>
                      <a:pt x="708" y="878"/>
                    </a:lnTo>
                    <a:lnTo>
                      <a:pt x="708" y="765"/>
                    </a:lnTo>
                    <a:lnTo>
                      <a:pt x="567" y="652"/>
                    </a:lnTo>
                    <a:lnTo>
                      <a:pt x="482" y="680"/>
                    </a:lnTo>
                    <a:lnTo>
                      <a:pt x="425" y="765"/>
                    </a:lnTo>
                    <a:lnTo>
                      <a:pt x="283" y="793"/>
                    </a:lnTo>
                    <a:lnTo>
                      <a:pt x="198" y="765"/>
                    </a:lnTo>
                    <a:lnTo>
                      <a:pt x="226" y="708"/>
                    </a:lnTo>
                    <a:lnTo>
                      <a:pt x="170" y="652"/>
                    </a:lnTo>
                    <a:lnTo>
                      <a:pt x="198" y="567"/>
                    </a:lnTo>
                    <a:lnTo>
                      <a:pt x="255" y="567"/>
                    </a:lnTo>
                    <a:lnTo>
                      <a:pt x="255" y="453"/>
                    </a:lnTo>
                    <a:lnTo>
                      <a:pt x="170" y="453"/>
                    </a:lnTo>
                    <a:lnTo>
                      <a:pt x="113" y="396"/>
                    </a:lnTo>
                    <a:lnTo>
                      <a:pt x="56" y="425"/>
                    </a:lnTo>
                    <a:lnTo>
                      <a:pt x="0" y="368"/>
                    </a:lnTo>
                    <a:lnTo>
                      <a:pt x="56" y="311"/>
                    </a:lnTo>
                    <a:lnTo>
                      <a:pt x="226" y="198"/>
                    </a:lnTo>
                    <a:lnTo>
                      <a:pt x="255" y="113"/>
                    </a:lnTo>
                    <a:lnTo>
                      <a:pt x="283" y="141"/>
                    </a:lnTo>
                    <a:lnTo>
                      <a:pt x="36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3" name="Freeform 135"/>
              <p:cNvSpPr>
                <a:spLocks/>
              </p:cNvSpPr>
              <p:nvPr/>
            </p:nvSpPr>
            <p:spPr bwMode="auto">
              <a:xfrm>
                <a:off x="2841" y="4045"/>
                <a:ext cx="1304" cy="1389"/>
              </a:xfrm>
              <a:custGeom>
                <a:avLst/>
                <a:gdLst>
                  <a:gd name="T0" fmla="*/ 284 w 1304"/>
                  <a:gd name="T1" fmla="*/ 113 h 1389"/>
                  <a:gd name="T2" fmla="*/ 426 w 1304"/>
                  <a:gd name="T3" fmla="*/ 0 h 1389"/>
                  <a:gd name="T4" fmla="*/ 567 w 1304"/>
                  <a:gd name="T5" fmla="*/ 226 h 1389"/>
                  <a:gd name="T6" fmla="*/ 709 w 1304"/>
                  <a:gd name="T7" fmla="*/ 198 h 1389"/>
                  <a:gd name="T8" fmla="*/ 737 w 1304"/>
                  <a:gd name="T9" fmla="*/ 141 h 1389"/>
                  <a:gd name="T10" fmla="*/ 908 w 1304"/>
                  <a:gd name="T11" fmla="*/ 28 h 1389"/>
                  <a:gd name="T12" fmla="*/ 1078 w 1304"/>
                  <a:gd name="T13" fmla="*/ 28 h 1389"/>
                  <a:gd name="T14" fmla="*/ 1078 w 1304"/>
                  <a:gd name="T15" fmla="*/ 113 h 1389"/>
                  <a:gd name="T16" fmla="*/ 1078 w 1304"/>
                  <a:gd name="T17" fmla="*/ 283 h 1389"/>
                  <a:gd name="T18" fmla="*/ 993 w 1304"/>
                  <a:gd name="T19" fmla="*/ 368 h 1389"/>
                  <a:gd name="T20" fmla="*/ 993 w 1304"/>
                  <a:gd name="T21" fmla="*/ 482 h 1389"/>
                  <a:gd name="T22" fmla="*/ 993 w 1304"/>
                  <a:gd name="T23" fmla="*/ 680 h 1389"/>
                  <a:gd name="T24" fmla="*/ 1049 w 1304"/>
                  <a:gd name="T25" fmla="*/ 765 h 1389"/>
                  <a:gd name="T26" fmla="*/ 1134 w 1304"/>
                  <a:gd name="T27" fmla="*/ 822 h 1389"/>
                  <a:gd name="T28" fmla="*/ 1248 w 1304"/>
                  <a:gd name="T29" fmla="*/ 992 h 1389"/>
                  <a:gd name="T30" fmla="*/ 1219 w 1304"/>
                  <a:gd name="T31" fmla="*/ 1077 h 1389"/>
                  <a:gd name="T32" fmla="*/ 1304 w 1304"/>
                  <a:gd name="T33" fmla="*/ 1219 h 1389"/>
                  <a:gd name="T34" fmla="*/ 1219 w 1304"/>
                  <a:gd name="T35" fmla="*/ 1162 h 1389"/>
                  <a:gd name="T36" fmla="*/ 1078 w 1304"/>
                  <a:gd name="T37" fmla="*/ 1105 h 1389"/>
                  <a:gd name="T38" fmla="*/ 964 w 1304"/>
                  <a:gd name="T39" fmla="*/ 1275 h 1389"/>
                  <a:gd name="T40" fmla="*/ 1021 w 1304"/>
                  <a:gd name="T41" fmla="*/ 1389 h 1389"/>
                  <a:gd name="T42" fmla="*/ 851 w 1304"/>
                  <a:gd name="T43" fmla="*/ 1332 h 1389"/>
                  <a:gd name="T44" fmla="*/ 766 w 1304"/>
                  <a:gd name="T45" fmla="*/ 1190 h 1389"/>
                  <a:gd name="T46" fmla="*/ 709 w 1304"/>
                  <a:gd name="T47" fmla="*/ 1020 h 1389"/>
                  <a:gd name="T48" fmla="*/ 624 w 1304"/>
                  <a:gd name="T49" fmla="*/ 907 h 1389"/>
                  <a:gd name="T50" fmla="*/ 567 w 1304"/>
                  <a:gd name="T51" fmla="*/ 963 h 1389"/>
                  <a:gd name="T52" fmla="*/ 652 w 1304"/>
                  <a:gd name="T53" fmla="*/ 1134 h 1389"/>
                  <a:gd name="T54" fmla="*/ 482 w 1304"/>
                  <a:gd name="T55" fmla="*/ 793 h 1389"/>
                  <a:gd name="T56" fmla="*/ 369 w 1304"/>
                  <a:gd name="T57" fmla="*/ 935 h 1389"/>
                  <a:gd name="T58" fmla="*/ 255 w 1304"/>
                  <a:gd name="T59" fmla="*/ 1020 h 1389"/>
                  <a:gd name="T60" fmla="*/ 227 w 1304"/>
                  <a:gd name="T61" fmla="*/ 878 h 1389"/>
                  <a:gd name="T62" fmla="*/ 114 w 1304"/>
                  <a:gd name="T63" fmla="*/ 963 h 1389"/>
                  <a:gd name="T64" fmla="*/ 29 w 1304"/>
                  <a:gd name="T65" fmla="*/ 992 h 1389"/>
                  <a:gd name="T66" fmla="*/ 0 w 1304"/>
                  <a:gd name="T67" fmla="*/ 935 h 1389"/>
                  <a:gd name="T68" fmla="*/ 85 w 1304"/>
                  <a:gd name="T69" fmla="*/ 822 h 1389"/>
                  <a:gd name="T70" fmla="*/ 227 w 1304"/>
                  <a:gd name="T71" fmla="*/ 708 h 1389"/>
                  <a:gd name="T72" fmla="*/ 199 w 1304"/>
                  <a:gd name="T73" fmla="*/ 623 h 1389"/>
                  <a:gd name="T74" fmla="*/ 142 w 1304"/>
                  <a:gd name="T75" fmla="*/ 482 h 1389"/>
                  <a:gd name="T76" fmla="*/ 142 w 1304"/>
                  <a:gd name="T77" fmla="*/ 340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04" h="1389">
                    <a:moveTo>
                      <a:pt x="142" y="141"/>
                    </a:moveTo>
                    <a:lnTo>
                      <a:pt x="284" y="113"/>
                    </a:lnTo>
                    <a:lnTo>
                      <a:pt x="341" y="28"/>
                    </a:lnTo>
                    <a:lnTo>
                      <a:pt x="426" y="0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52" y="255"/>
                    </a:lnTo>
                    <a:lnTo>
                      <a:pt x="709" y="198"/>
                    </a:lnTo>
                    <a:lnTo>
                      <a:pt x="681" y="170"/>
                    </a:lnTo>
                    <a:lnTo>
                      <a:pt x="737" y="141"/>
                    </a:lnTo>
                    <a:lnTo>
                      <a:pt x="908" y="141"/>
                    </a:lnTo>
                    <a:lnTo>
                      <a:pt x="908" y="28"/>
                    </a:lnTo>
                    <a:lnTo>
                      <a:pt x="993" y="0"/>
                    </a:lnTo>
                    <a:lnTo>
                      <a:pt x="1078" y="28"/>
                    </a:lnTo>
                    <a:lnTo>
                      <a:pt x="1106" y="85"/>
                    </a:lnTo>
                    <a:lnTo>
                      <a:pt x="1078" y="113"/>
                    </a:lnTo>
                    <a:lnTo>
                      <a:pt x="1106" y="198"/>
                    </a:lnTo>
                    <a:lnTo>
                      <a:pt x="1078" y="283"/>
                    </a:lnTo>
                    <a:lnTo>
                      <a:pt x="993" y="340"/>
                    </a:lnTo>
                    <a:lnTo>
                      <a:pt x="993" y="368"/>
                    </a:lnTo>
                    <a:lnTo>
                      <a:pt x="908" y="396"/>
                    </a:lnTo>
                    <a:lnTo>
                      <a:pt x="993" y="482"/>
                    </a:lnTo>
                    <a:lnTo>
                      <a:pt x="1021" y="595"/>
                    </a:lnTo>
                    <a:lnTo>
                      <a:pt x="993" y="680"/>
                    </a:lnTo>
                    <a:lnTo>
                      <a:pt x="1049" y="737"/>
                    </a:lnTo>
                    <a:lnTo>
                      <a:pt x="1049" y="765"/>
                    </a:lnTo>
                    <a:lnTo>
                      <a:pt x="1134" y="793"/>
                    </a:lnTo>
                    <a:lnTo>
                      <a:pt x="1134" y="822"/>
                    </a:lnTo>
                    <a:lnTo>
                      <a:pt x="1219" y="850"/>
                    </a:lnTo>
                    <a:lnTo>
                      <a:pt x="1248" y="992"/>
                    </a:lnTo>
                    <a:lnTo>
                      <a:pt x="1219" y="992"/>
                    </a:lnTo>
                    <a:lnTo>
                      <a:pt x="1219" y="1077"/>
                    </a:lnTo>
                    <a:lnTo>
                      <a:pt x="1248" y="1105"/>
                    </a:lnTo>
                    <a:lnTo>
                      <a:pt x="1304" y="1219"/>
                    </a:lnTo>
                    <a:lnTo>
                      <a:pt x="1276" y="1219"/>
                    </a:lnTo>
                    <a:lnTo>
                      <a:pt x="1219" y="1162"/>
                    </a:lnTo>
                    <a:lnTo>
                      <a:pt x="1106" y="1162"/>
                    </a:lnTo>
                    <a:lnTo>
                      <a:pt x="1078" y="1105"/>
                    </a:lnTo>
                    <a:lnTo>
                      <a:pt x="964" y="1190"/>
                    </a:lnTo>
                    <a:lnTo>
                      <a:pt x="964" y="1275"/>
                    </a:lnTo>
                    <a:lnTo>
                      <a:pt x="1021" y="1332"/>
                    </a:lnTo>
                    <a:lnTo>
                      <a:pt x="1021" y="1389"/>
                    </a:lnTo>
                    <a:lnTo>
                      <a:pt x="936" y="1332"/>
                    </a:lnTo>
                    <a:lnTo>
                      <a:pt x="851" y="1332"/>
                    </a:lnTo>
                    <a:lnTo>
                      <a:pt x="737" y="1219"/>
                    </a:lnTo>
                    <a:lnTo>
                      <a:pt x="766" y="1190"/>
                    </a:lnTo>
                    <a:lnTo>
                      <a:pt x="709" y="1134"/>
                    </a:lnTo>
                    <a:lnTo>
                      <a:pt x="709" y="1020"/>
                    </a:lnTo>
                    <a:lnTo>
                      <a:pt x="681" y="1020"/>
                    </a:lnTo>
                    <a:lnTo>
                      <a:pt x="624" y="907"/>
                    </a:lnTo>
                    <a:lnTo>
                      <a:pt x="624" y="963"/>
                    </a:lnTo>
                    <a:lnTo>
                      <a:pt x="567" y="963"/>
                    </a:lnTo>
                    <a:lnTo>
                      <a:pt x="624" y="1020"/>
                    </a:lnTo>
                    <a:lnTo>
                      <a:pt x="652" y="1134"/>
                    </a:lnTo>
                    <a:lnTo>
                      <a:pt x="454" y="1077"/>
                    </a:lnTo>
                    <a:lnTo>
                      <a:pt x="482" y="793"/>
                    </a:lnTo>
                    <a:lnTo>
                      <a:pt x="454" y="623"/>
                    </a:lnTo>
                    <a:lnTo>
                      <a:pt x="369" y="935"/>
                    </a:lnTo>
                    <a:lnTo>
                      <a:pt x="369" y="1020"/>
                    </a:lnTo>
                    <a:lnTo>
                      <a:pt x="255" y="1020"/>
                    </a:lnTo>
                    <a:lnTo>
                      <a:pt x="312" y="822"/>
                    </a:lnTo>
                    <a:lnTo>
                      <a:pt x="227" y="878"/>
                    </a:lnTo>
                    <a:lnTo>
                      <a:pt x="227" y="907"/>
                    </a:lnTo>
                    <a:lnTo>
                      <a:pt x="114" y="963"/>
                    </a:lnTo>
                    <a:lnTo>
                      <a:pt x="85" y="1020"/>
                    </a:lnTo>
                    <a:lnTo>
                      <a:pt x="29" y="992"/>
                    </a:lnTo>
                    <a:lnTo>
                      <a:pt x="0" y="1020"/>
                    </a:lnTo>
                    <a:lnTo>
                      <a:pt x="0" y="935"/>
                    </a:lnTo>
                    <a:lnTo>
                      <a:pt x="85" y="878"/>
                    </a:lnTo>
                    <a:lnTo>
                      <a:pt x="85" y="822"/>
                    </a:lnTo>
                    <a:lnTo>
                      <a:pt x="142" y="822"/>
                    </a:lnTo>
                    <a:lnTo>
                      <a:pt x="227" y="708"/>
                    </a:lnTo>
                    <a:lnTo>
                      <a:pt x="170" y="652"/>
                    </a:lnTo>
                    <a:lnTo>
                      <a:pt x="199" y="623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99" y="396"/>
                    </a:lnTo>
                    <a:lnTo>
                      <a:pt x="142" y="340"/>
                    </a:lnTo>
                    <a:lnTo>
                      <a:pt x="142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5" name="Freeform 137"/>
              <p:cNvSpPr>
                <a:spLocks/>
              </p:cNvSpPr>
              <p:nvPr/>
            </p:nvSpPr>
            <p:spPr bwMode="auto">
              <a:xfrm>
                <a:off x="3749" y="4328"/>
                <a:ext cx="198" cy="312"/>
              </a:xfrm>
              <a:custGeom>
                <a:avLst/>
                <a:gdLst>
                  <a:gd name="T0" fmla="*/ 113 w 198"/>
                  <a:gd name="T1" fmla="*/ 312 h 312"/>
                  <a:gd name="T2" fmla="*/ 85 w 198"/>
                  <a:gd name="T3" fmla="*/ 199 h 312"/>
                  <a:gd name="T4" fmla="*/ 0 w 198"/>
                  <a:gd name="T5" fmla="*/ 113 h 312"/>
                  <a:gd name="T6" fmla="*/ 85 w 198"/>
                  <a:gd name="T7" fmla="*/ 85 h 312"/>
                  <a:gd name="T8" fmla="*/ 85 w 198"/>
                  <a:gd name="T9" fmla="*/ 57 h 312"/>
                  <a:gd name="T10" fmla="*/ 170 w 198"/>
                  <a:gd name="T11" fmla="*/ 0 h 312"/>
                  <a:gd name="T12" fmla="*/ 170 w 198"/>
                  <a:gd name="T13" fmla="*/ 85 h 312"/>
                  <a:gd name="T14" fmla="*/ 198 w 198"/>
                  <a:gd name="T15" fmla="*/ 142 h 312"/>
                  <a:gd name="T16" fmla="*/ 198 w 198"/>
                  <a:gd name="T17" fmla="*/ 227 h 312"/>
                  <a:gd name="T18" fmla="*/ 170 w 198"/>
                  <a:gd name="T19" fmla="*/ 284 h 312"/>
                  <a:gd name="T20" fmla="*/ 113 w 198"/>
                  <a:gd name="T2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12">
                    <a:moveTo>
                      <a:pt x="113" y="312"/>
                    </a:moveTo>
                    <a:lnTo>
                      <a:pt x="85" y="199"/>
                    </a:lnTo>
                    <a:lnTo>
                      <a:pt x="0" y="113"/>
                    </a:lnTo>
                    <a:lnTo>
                      <a:pt x="85" y="85"/>
                    </a:lnTo>
                    <a:lnTo>
                      <a:pt x="85" y="57"/>
                    </a:lnTo>
                    <a:lnTo>
                      <a:pt x="170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198" y="227"/>
                    </a:lnTo>
                    <a:lnTo>
                      <a:pt x="170" y="284"/>
                    </a:lnTo>
                    <a:lnTo>
                      <a:pt x="113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6" name="Freeform 138"/>
              <p:cNvSpPr>
                <a:spLocks/>
              </p:cNvSpPr>
              <p:nvPr/>
            </p:nvSpPr>
            <p:spPr bwMode="auto">
              <a:xfrm>
                <a:off x="2529" y="4498"/>
                <a:ext cx="539" cy="737"/>
              </a:xfrm>
              <a:custGeom>
                <a:avLst/>
                <a:gdLst>
                  <a:gd name="T0" fmla="*/ 397 w 539"/>
                  <a:gd name="T1" fmla="*/ 29 h 737"/>
                  <a:gd name="T2" fmla="*/ 511 w 539"/>
                  <a:gd name="T3" fmla="*/ 170 h 737"/>
                  <a:gd name="T4" fmla="*/ 482 w 539"/>
                  <a:gd name="T5" fmla="*/ 199 h 737"/>
                  <a:gd name="T6" fmla="*/ 539 w 539"/>
                  <a:gd name="T7" fmla="*/ 255 h 737"/>
                  <a:gd name="T8" fmla="*/ 454 w 539"/>
                  <a:gd name="T9" fmla="*/ 369 h 737"/>
                  <a:gd name="T10" fmla="*/ 397 w 539"/>
                  <a:gd name="T11" fmla="*/ 369 h 737"/>
                  <a:gd name="T12" fmla="*/ 397 w 539"/>
                  <a:gd name="T13" fmla="*/ 425 h 737"/>
                  <a:gd name="T14" fmla="*/ 312 w 539"/>
                  <a:gd name="T15" fmla="*/ 482 h 737"/>
                  <a:gd name="T16" fmla="*/ 312 w 539"/>
                  <a:gd name="T17" fmla="*/ 567 h 737"/>
                  <a:gd name="T18" fmla="*/ 256 w 539"/>
                  <a:gd name="T19" fmla="*/ 596 h 737"/>
                  <a:gd name="T20" fmla="*/ 312 w 539"/>
                  <a:gd name="T21" fmla="*/ 652 h 737"/>
                  <a:gd name="T22" fmla="*/ 199 w 539"/>
                  <a:gd name="T23" fmla="*/ 709 h 737"/>
                  <a:gd name="T24" fmla="*/ 114 w 539"/>
                  <a:gd name="T25" fmla="*/ 709 h 737"/>
                  <a:gd name="T26" fmla="*/ 57 w 539"/>
                  <a:gd name="T27" fmla="*/ 737 h 737"/>
                  <a:gd name="T28" fmla="*/ 86 w 539"/>
                  <a:gd name="T29" fmla="*/ 624 h 737"/>
                  <a:gd name="T30" fmla="*/ 142 w 539"/>
                  <a:gd name="T31" fmla="*/ 624 h 737"/>
                  <a:gd name="T32" fmla="*/ 171 w 539"/>
                  <a:gd name="T33" fmla="*/ 596 h 737"/>
                  <a:gd name="T34" fmla="*/ 142 w 539"/>
                  <a:gd name="T35" fmla="*/ 539 h 737"/>
                  <a:gd name="T36" fmla="*/ 142 w 539"/>
                  <a:gd name="T37" fmla="*/ 425 h 737"/>
                  <a:gd name="T38" fmla="*/ 171 w 539"/>
                  <a:gd name="T39" fmla="*/ 397 h 737"/>
                  <a:gd name="T40" fmla="*/ 171 w 539"/>
                  <a:gd name="T41" fmla="*/ 340 h 737"/>
                  <a:gd name="T42" fmla="*/ 114 w 539"/>
                  <a:gd name="T43" fmla="*/ 284 h 737"/>
                  <a:gd name="T44" fmla="*/ 86 w 539"/>
                  <a:gd name="T45" fmla="*/ 340 h 737"/>
                  <a:gd name="T46" fmla="*/ 57 w 539"/>
                  <a:gd name="T47" fmla="*/ 340 h 737"/>
                  <a:gd name="T48" fmla="*/ 0 w 539"/>
                  <a:gd name="T49" fmla="*/ 284 h 737"/>
                  <a:gd name="T50" fmla="*/ 29 w 539"/>
                  <a:gd name="T51" fmla="*/ 255 h 737"/>
                  <a:gd name="T52" fmla="*/ 0 w 539"/>
                  <a:gd name="T53" fmla="*/ 227 h 737"/>
                  <a:gd name="T54" fmla="*/ 86 w 539"/>
                  <a:gd name="T55" fmla="*/ 199 h 737"/>
                  <a:gd name="T56" fmla="*/ 142 w 539"/>
                  <a:gd name="T57" fmla="*/ 29 h 737"/>
                  <a:gd name="T58" fmla="*/ 171 w 539"/>
                  <a:gd name="T59" fmla="*/ 0 h 737"/>
                  <a:gd name="T60" fmla="*/ 199 w 539"/>
                  <a:gd name="T61" fmla="*/ 0 h 737"/>
                  <a:gd name="T62" fmla="*/ 256 w 539"/>
                  <a:gd name="T63" fmla="*/ 57 h 737"/>
                  <a:gd name="T64" fmla="*/ 341 w 539"/>
                  <a:gd name="T65" fmla="*/ 57 h 737"/>
                  <a:gd name="T66" fmla="*/ 397 w 539"/>
                  <a:gd name="T67" fmla="*/ 29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737">
                    <a:moveTo>
                      <a:pt x="397" y="29"/>
                    </a:moveTo>
                    <a:lnTo>
                      <a:pt x="511" y="170"/>
                    </a:lnTo>
                    <a:lnTo>
                      <a:pt x="482" y="199"/>
                    </a:lnTo>
                    <a:lnTo>
                      <a:pt x="539" y="255"/>
                    </a:lnTo>
                    <a:lnTo>
                      <a:pt x="454" y="369"/>
                    </a:lnTo>
                    <a:lnTo>
                      <a:pt x="397" y="369"/>
                    </a:lnTo>
                    <a:lnTo>
                      <a:pt x="397" y="425"/>
                    </a:lnTo>
                    <a:lnTo>
                      <a:pt x="312" y="482"/>
                    </a:lnTo>
                    <a:lnTo>
                      <a:pt x="312" y="567"/>
                    </a:lnTo>
                    <a:lnTo>
                      <a:pt x="256" y="596"/>
                    </a:lnTo>
                    <a:lnTo>
                      <a:pt x="312" y="652"/>
                    </a:lnTo>
                    <a:lnTo>
                      <a:pt x="199" y="709"/>
                    </a:lnTo>
                    <a:lnTo>
                      <a:pt x="114" y="709"/>
                    </a:lnTo>
                    <a:lnTo>
                      <a:pt x="57" y="737"/>
                    </a:lnTo>
                    <a:lnTo>
                      <a:pt x="86" y="624"/>
                    </a:lnTo>
                    <a:lnTo>
                      <a:pt x="142" y="624"/>
                    </a:lnTo>
                    <a:lnTo>
                      <a:pt x="171" y="596"/>
                    </a:lnTo>
                    <a:lnTo>
                      <a:pt x="142" y="539"/>
                    </a:lnTo>
                    <a:lnTo>
                      <a:pt x="142" y="425"/>
                    </a:lnTo>
                    <a:lnTo>
                      <a:pt x="171" y="397"/>
                    </a:lnTo>
                    <a:lnTo>
                      <a:pt x="171" y="340"/>
                    </a:lnTo>
                    <a:lnTo>
                      <a:pt x="114" y="284"/>
                    </a:lnTo>
                    <a:lnTo>
                      <a:pt x="86" y="340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86" y="199"/>
                    </a:lnTo>
                    <a:lnTo>
                      <a:pt x="142" y="29"/>
                    </a:lnTo>
                    <a:lnTo>
                      <a:pt x="171" y="0"/>
                    </a:lnTo>
                    <a:lnTo>
                      <a:pt x="199" y="0"/>
                    </a:lnTo>
                    <a:lnTo>
                      <a:pt x="256" y="57"/>
                    </a:lnTo>
                    <a:lnTo>
                      <a:pt x="341" y="57"/>
                    </a:lnTo>
                    <a:lnTo>
                      <a:pt x="397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7" name="Freeform 139"/>
              <p:cNvSpPr>
                <a:spLocks/>
              </p:cNvSpPr>
              <p:nvPr/>
            </p:nvSpPr>
            <p:spPr bwMode="auto">
              <a:xfrm>
                <a:off x="2501" y="4782"/>
                <a:ext cx="199" cy="283"/>
              </a:xfrm>
              <a:custGeom>
                <a:avLst/>
                <a:gdLst>
                  <a:gd name="T0" fmla="*/ 114 w 199"/>
                  <a:gd name="T1" fmla="*/ 56 h 283"/>
                  <a:gd name="T2" fmla="*/ 85 w 199"/>
                  <a:gd name="T3" fmla="*/ 56 h 283"/>
                  <a:gd name="T4" fmla="*/ 57 w 199"/>
                  <a:gd name="T5" fmla="*/ 141 h 283"/>
                  <a:gd name="T6" fmla="*/ 0 w 199"/>
                  <a:gd name="T7" fmla="*/ 170 h 283"/>
                  <a:gd name="T8" fmla="*/ 0 w 199"/>
                  <a:gd name="T9" fmla="*/ 255 h 283"/>
                  <a:gd name="T10" fmla="*/ 85 w 199"/>
                  <a:gd name="T11" fmla="*/ 283 h 283"/>
                  <a:gd name="T12" fmla="*/ 114 w 199"/>
                  <a:gd name="T13" fmla="*/ 255 h 283"/>
                  <a:gd name="T14" fmla="*/ 170 w 199"/>
                  <a:gd name="T15" fmla="*/ 255 h 283"/>
                  <a:gd name="T16" fmla="*/ 170 w 199"/>
                  <a:gd name="T17" fmla="*/ 141 h 283"/>
                  <a:gd name="T18" fmla="*/ 199 w 199"/>
                  <a:gd name="T19" fmla="*/ 113 h 283"/>
                  <a:gd name="T20" fmla="*/ 199 w 199"/>
                  <a:gd name="T21" fmla="*/ 56 h 283"/>
                  <a:gd name="T22" fmla="*/ 142 w 199"/>
                  <a:gd name="T23" fmla="*/ 0 h 283"/>
                  <a:gd name="T24" fmla="*/ 114 w 199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283">
                    <a:moveTo>
                      <a:pt x="114" y="56"/>
                    </a:moveTo>
                    <a:lnTo>
                      <a:pt x="85" y="56"/>
                    </a:lnTo>
                    <a:lnTo>
                      <a:pt x="57" y="141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85" y="283"/>
                    </a:lnTo>
                    <a:lnTo>
                      <a:pt x="114" y="255"/>
                    </a:lnTo>
                    <a:lnTo>
                      <a:pt x="170" y="255"/>
                    </a:lnTo>
                    <a:lnTo>
                      <a:pt x="170" y="141"/>
                    </a:lnTo>
                    <a:lnTo>
                      <a:pt x="199" y="113"/>
                    </a:lnTo>
                    <a:lnTo>
                      <a:pt x="199" y="56"/>
                    </a:lnTo>
                    <a:lnTo>
                      <a:pt x="142" y="0"/>
                    </a:lnTo>
                    <a:lnTo>
                      <a:pt x="11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8" name="Freeform 140"/>
              <p:cNvSpPr>
                <a:spLocks/>
              </p:cNvSpPr>
              <p:nvPr/>
            </p:nvSpPr>
            <p:spPr bwMode="auto">
              <a:xfrm>
                <a:off x="2331" y="5831"/>
                <a:ext cx="85" cy="113"/>
              </a:xfrm>
              <a:custGeom>
                <a:avLst/>
                <a:gdLst>
                  <a:gd name="T0" fmla="*/ 57 w 85"/>
                  <a:gd name="T1" fmla="*/ 113 h 113"/>
                  <a:gd name="T2" fmla="*/ 0 w 85"/>
                  <a:gd name="T3" fmla="*/ 85 h 113"/>
                  <a:gd name="T4" fmla="*/ 0 w 85"/>
                  <a:gd name="T5" fmla="*/ 0 h 113"/>
                  <a:gd name="T6" fmla="*/ 85 w 85"/>
                  <a:gd name="T7" fmla="*/ 56 h 113"/>
                  <a:gd name="T8" fmla="*/ 57 w 85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57" y="113"/>
                    </a:moveTo>
                    <a:lnTo>
                      <a:pt x="0" y="85"/>
                    </a:lnTo>
                    <a:lnTo>
                      <a:pt x="0" y="0"/>
                    </a:lnTo>
                    <a:lnTo>
                      <a:pt x="85" y="56"/>
                    </a:lnTo>
                    <a:lnTo>
                      <a:pt x="5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9" name="Freeform 141"/>
              <p:cNvSpPr>
                <a:spLocks/>
              </p:cNvSpPr>
              <p:nvPr/>
            </p:nvSpPr>
            <p:spPr bwMode="auto">
              <a:xfrm>
                <a:off x="2643" y="5746"/>
                <a:ext cx="170" cy="141"/>
              </a:xfrm>
              <a:custGeom>
                <a:avLst/>
                <a:gdLst>
                  <a:gd name="T0" fmla="*/ 0 w 170"/>
                  <a:gd name="T1" fmla="*/ 141 h 141"/>
                  <a:gd name="T2" fmla="*/ 28 w 170"/>
                  <a:gd name="T3" fmla="*/ 56 h 141"/>
                  <a:gd name="T4" fmla="*/ 57 w 170"/>
                  <a:gd name="T5" fmla="*/ 56 h 141"/>
                  <a:gd name="T6" fmla="*/ 113 w 170"/>
                  <a:gd name="T7" fmla="*/ 0 h 141"/>
                  <a:gd name="T8" fmla="*/ 170 w 170"/>
                  <a:gd name="T9" fmla="*/ 28 h 141"/>
                  <a:gd name="T10" fmla="*/ 113 w 170"/>
                  <a:gd name="T11" fmla="*/ 113 h 141"/>
                  <a:gd name="T12" fmla="*/ 0 w 1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41">
                    <a:moveTo>
                      <a:pt x="0" y="141"/>
                    </a:moveTo>
                    <a:lnTo>
                      <a:pt x="28" y="56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113" y="113"/>
                    </a:lnTo>
                    <a:lnTo>
                      <a:pt x="0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0" name="Freeform 142"/>
              <p:cNvSpPr>
                <a:spLocks/>
              </p:cNvSpPr>
              <p:nvPr/>
            </p:nvSpPr>
            <p:spPr bwMode="auto">
              <a:xfrm>
                <a:off x="2444" y="5547"/>
                <a:ext cx="199" cy="227"/>
              </a:xfrm>
              <a:custGeom>
                <a:avLst/>
                <a:gdLst>
                  <a:gd name="T0" fmla="*/ 171 w 199"/>
                  <a:gd name="T1" fmla="*/ 227 h 227"/>
                  <a:gd name="T2" fmla="*/ 199 w 199"/>
                  <a:gd name="T3" fmla="*/ 170 h 227"/>
                  <a:gd name="T4" fmla="*/ 142 w 199"/>
                  <a:gd name="T5" fmla="*/ 114 h 227"/>
                  <a:gd name="T6" fmla="*/ 171 w 199"/>
                  <a:gd name="T7" fmla="*/ 57 h 227"/>
                  <a:gd name="T8" fmla="*/ 114 w 199"/>
                  <a:gd name="T9" fmla="*/ 0 h 227"/>
                  <a:gd name="T10" fmla="*/ 57 w 199"/>
                  <a:gd name="T11" fmla="*/ 57 h 227"/>
                  <a:gd name="T12" fmla="*/ 0 w 199"/>
                  <a:gd name="T13" fmla="*/ 85 h 227"/>
                  <a:gd name="T14" fmla="*/ 0 w 199"/>
                  <a:gd name="T15" fmla="*/ 170 h 227"/>
                  <a:gd name="T16" fmla="*/ 114 w 199"/>
                  <a:gd name="T17" fmla="*/ 227 h 227"/>
                  <a:gd name="T18" fmla="*/ 171 w 199"/>
                  <a:gd name="T1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71" y="227"/>
                    </a:moveTo>
                    <a:lnTo>
                      <a:pt x="199" y="170"/>
                    </a:lnTo>
                    <a:lnTo>
                      <a:pt x="142" y="114"/>
                    </a:lnTo>
                    <a:lnTo>
                      <a:pt x="171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85"/>
                    </a:lnTo>
                    <a:lnTo>
                      <a:pt x="0" y="170"/>
                    </a:lnTo>
                    <a:lnTo>
                      <a:pt x="114" y="227"/>
                    </a:lnTo>
                    <a:lnTo>
                      <a:pt x="17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1" name="Freeform 143"/>
              <p:cNvSpPr>
                <a:spLocks/>
              </p:cNvSpPr>
              <p:nvPr/>
            </p:nvSpPr>
            <p:spPr bwMode="auto">
              <a:xfrm>
                <a:off x="2331" y="5462"/>
                <a:ext cx="142" cy="170"/>
              </a:xfrm>
              <a:custGeom>
                <a:avLst/>
                <a:gdLst>
                  <a:gd name="T0" fmla="*/ 57 w 142"/>
                  <a:gd name="T1" fmla="*/ 170 h 170"/>
                  <a:gd name="T2" fmla="*/ 142 w 142"/>
                  <a:gd name="T3" fmla="*/ 113 h 170"/>
                  <a:gd name="T4" fmla="*/ 113 w 142"/>
                  <a:gd name="T5" fmla="*/ 0 h 170"/>
                  <a:gd name="T6" fmla="*/ 0 w 142"/>
                  <a:gd name="T7" fmla="*/ 57 h 170"/>
                  <a:gd name="T8" fmla="*/ 57 w 142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70">
                    <a:moveTo>
                      <a:pt x="57" y="170"/>
                    </a:moveTo>
                    <a:lnTo>
                      <a:pt x="142" y="113"/>
                    </a:lnTo>
                    <a:lnTo>
                      <a:pt x="113" y="0"/>
                    </a:lnTo>
                    <a:lnTo>
                      <a:pt x="0" y="57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2" name="Freeform 144"/>
              <p:cNvSpPr>
                <a:spLocks/>
              </p:cNvSpPr>
              <p:nvPr/>
            </p:nvSpPr>
            <p:spPr bwMode="auto">
              <a:xfrm>
                <a:off x="2359" y="5349"/>
                <a:ext cx="85" cy="113"/>
              </a:xfrm>
              <a:custGeom>
                <a:avLst/>
                <a:gdLst>
                  <a:gd name="T0" fmla="*/ 85 w 85"/>
                  <a:gd name="T1" fmla="*/ 56 h 113"/>
                  <a:gd name="T2" fmla="*/ 0 w 85"/>
                  <a:gd name="T3" fmla="*/ 113 h 113"/>
                  <a:gd name="T4" fmla="*/ 0 w 85"/>
                  <a:gd name="T5" fmla="*/ 56 h 113"/>
                  <a:gd name="T6" fmla="*/ 85 w 85"/>
                  <a:gd name="T7" fmla="*/ 0 h 113"/>
                  <a:gd name="T8" fmla="*/ 85 w 85"/>
                  <a:gd name="T9" fmla="*/ 5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85" y="56"/>
                    </a:moveTo>
                    <a:lnTo>
                      <a:pt x="0" y="113"/>
                    </a:lnTo>
                    <a:lnTo>
                      <a:pt x="0" y="56"/>
                    </a:lnTo>
                    <a:lnTo>
                      <a:pt x="85" y="0"/>
                    </a:lnTo>
                    <a:lnTo>
                      <a:pt x="85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3" name="Freeform 145"/>
              <p:cNvSpPr>
                <a:spLocks/>
              </p:cNvSpPr>
              <p:nvPr/>
            </p:nvSpPr>
            <p:spPr bwMode="auto">
              <a:xfrm>
                <a:off x="2076" y="4413"/>
                <a:ext cx="624" cy="936"/>
              </a:xfrm>
              <a:custGeom>
                <a:avLst/>
                <a:gdLst>
                  <a:gd name="T0" fmla="*/ 510 w 624"/>
                  <a:gd name="T1" fmla="*/ 822 h 936"/>
                  <a:gd name="T2" fmla="*/ 539 w 624"/>
                  <a:gd name="T3" fmla="*/ 709 h 936"/>
                  <a:gd name="T4" fmla="*/ 595 w 624"/>
                  <a:gd name="T5" fmla="*/ 709 h 936"/>
                  <a:gd name="T6" fmla="*/ 624 w 624"/>
                  <a:gd name="T7" fmla="*/ 681 h 936"/>
                  <a:gd name="T8" fmla="*/ 595 w 624"/>
                  <a:gd name="T9" fmla="*/ 624 h 936"/>
                  <a:gd name="T10" fmla="*/ 539 w 624"/>
                  <a:gd name="T11" fmla="*/ 624 h 936"/>
                  <a:gd name="T12" fmla="*/ 510 w 624"/>
                  <a:gd name="T13" fmla="*/ 652 h 936"/>
                  <a:gd name="T14" fmla="*/ 425 w 624"/>
                  <a:gd name="T15" fmla="*/ 624 h 936"/>
                  <a:gd name="T16" fmla="*/ 425 w 624"/>
                  <a:gd name="T17" fmla="*/ 539 h 936"/>
                  <a:gd name="T18" fmla="*/ 482 w 624"/>
                  <a:gd name="T19" fmla="*/ 510 h 936"/>
                  <a:gd name="T20" fmla="*/ 510 w 624"/>
                  <a:gd name="T21" fmla="*/ 425 h 936"/>
                  <a:gd name="T22" fmla="*/ 453 w 624"/>
                  <a:gd name="T23" fmla="*/ 369 h 936"/>
                  <a:gd name="T24" fmla="*/ 482 w 624"/>
                  <a:gd name="T25" fmla="*/ 340 h 936"/>
                  <a:gd name="T26" fmla="*/ 453 w 624"/>
                  <a:gd name="T27" fmla="*/ 312 h 936"/>
                  <a:gd name="T28" fmla="*/ 539 w 624"/>
                  <a:gd name="T29" fmla="*/ 284 h 936"/>
                  <a:gd name="T30" fmla="*/ 595 w 624"/>
                  <a:gd name="T31" fmla="*/ 114 h 936"/>
                  <a:gd name="T32" fmla="*/ 539 w 624"/>
                  <a:gd name="T33" fmla="*/ 57 h 936"/>
                  <a:gd name="T34" fmla="*/ 510 w 624"/>
                  <a:gd name="T35" fmla="*/ 0 h 936"/>
                  <a:gd name="T36" fmla="*/ 453 w 624"/>
                  <a:gd name="T37" fmla="*/ 28 h 936"/>
                  <a:gd name="T38" fmla="*/ 397 w 624"/>
                  <a:gd name="T39" fmla="*/ 0 h 936"/>
                  <a:gd name="T40" fmla="*/ 368 w 624"/>
                  <a:gd name="T41" fmla="*/ 57 h 936"/>
                  <a:gd name="T42" fmla="*/ 312 w 624"/>
                  <a:gd name="T43" fmla="*/ 85 h 936"/>
                  <a:gd name="T44" fmla="*/ 255 w 624"/>
                  <a:gd name="T45" fmla="*/ 255 h 936"/>
                  <a:gd name="T46" fmla="*/ 142 w 624"/>
                  <a:gd name="T47" fmla="*/ 312 h 936"/>
                  <a:gd name="T48" fmla="*/ 113 w 624"/>
                  <a:gd name="T49" fmla="*/ 369 h 936"/>
                  <a:gd name="T50" fmla="*/ 57 w 624"/>
                  <a:gd name="T51" fmla="*/ 397 h 936"/>
                  <a:gd name="T52" fmla="*/ 0 w 624"/>
                  <a:gd name="T53" fmla="*/ 567 h 936"/>
                  <a:gd name="T54" fmla="*/ 57 w 624"/>
                  <a:gd name="T55" fmla="*/ 567 h 936"/>
                  <a:gd name="T56" fmla="*/ 57 w 624"/>
                  <a:gd name="T57" fmla="*/ 595 h 936"/>
                  <a:gd name="T58" fmla="*/ 28 w 624"/>
                  <a:gd name="T59" fmla="*/ 652 h 936"/>
                  <a:gd name="T60" fmla="*/ 28 w 624"/>
                  <a:gd name="T61" fmla="*/ 709 h 936"/>
                  <a:gd name="T62" fmla="*/ 57 w 624"/>
                  <a:gd name="T63" fmla="*/ 737 h 936"/>
                  <a:gd name="T64" fmla="*/ 57 w 624"/>
                  <a:gd name="T65" fmla="*/ 822 h 936"/>
                  <a:gd name="T66" fmla="*/ 113 w 624"/>
                  <a:gd name="T67" fmla="*/ 851 h 936"/>
                  <a:gd name="T68" fmla="*/ 198 w 624"/>
                  <a:gd name="T69" fmla="*/ 794 h 936"/>
                  <a:gd name="T70" fmla="*/ 227 w 624"/>
                  <a:gd name="T71" fmla="*/ 822 h 936"/>
                  <a:gd name="T72" fmla="*/ 170 w 624"/>
                  <a:gd name="T73" fmla="*/ 851 h 936"/>
                  <a:gd name="T74" fmla="*/ 142 w 624"/>
                  <a:gd name="T75" fmla="*/ 907 h 936"/>
                  <a:gd name="T76" fmla="*/ 227 w 624"/>
                  <a:gd name="T77" fmla="*/ 936 h 936"/>
                  <a:gd name="T78" fmla="*/ 283 w 624"/>
                  <a:gd name="T79" fmla="*/ 851 h 936"/>
                  <a:gd name="T80" fmla="*/ 340 w 624"/>
                  <a:gd name="T81" fmla="*/ 879 h 936"/>
                  <a:gd name="T82" fmla="*/ 397 w 624"/>
                  <a:gd name="T83" fmla="*/ 851 h 936"/>
                  <a:gd name="T84" fmla="*/ 425 w 624"/>
                  <a:gd name="T85" fmla="*/ 737 h 936"/>
                  <a:gd name="T86" fmla="*/ 482 w 624"/>
                  <a:gd name="T87" fmla="*/ 851 h 936"/>
                  <a:gd name="T88" fmla="*/ 510 w 624"/>
                  <a:gd name="T89" fmla="*/ 822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4" h="936">
                    <a:moveTo>
                      <a:pt x="510" y="822"/>
                    </a:moveTo>
                    <a:lnTo>
                      <a:pt x="539" y="709"/>
                    </a:lnTo>
                    <a:lnTo>
                      <a:pt x="595" y="709"/>
                    </a:lnTo>
                    <a:lnTo>
                      <a:pt x="624" y="681"/>
                    </a:lnTo>
                    <a:lnTo>
                      <a:pt x="595" y="624"/>
                    </a:lnTo>
                    <a:lnTo>
                      <a:pt x="539" y="624"/>
                    </a:lnTo>
                    <a:lnTo>
                      <a:pt x="510" y="652"/>
                    </a:lnTo>
                    <a:lnTo>
                      <a:pt x="425" y="624"/>
                    </a:lnTo>
                    <a:lnTo>
                      <a:pt x="425" y="539"/>
                    </a:lnTo>
                    <a:lnTo>
                      <a:pt x="482" y="510"/>
                    </a:lnTo>
                    <a:lnTo>
                      <a:pt x="510" y="425"/>
                    </a:lnTo>
                    <a:lnTo>
                      <a:pt x="453" y="369"/>
                    </a:lnTo>
                    <a:lnTo>
                      <a:pt x="482" y="340"/>
                    </a:lnTo>
                    <a:lnTo>
                      <a:pt x="453" y="312"/>
                    </a:lnTo>
                    <a:lnTo>
                      <a:pt x="539" y="284"/>
                    </a:lnTo>
                    <a:lnTo>
                      <a:pt x="595" y="114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53" y="28"/>
                    </a:lnTo>
                    <a:lnTo>
                      <a:pt x="397" y="0"/>
                    </a:lnTo>
                    <a:lnTo>
                      <a:pt x="368" y="57"/>
                    </a:lnTo>
                    <a:lnTo>
                      <a:pt x="312" y="85"/>
                    </a:lnTo>
                    <a:lnTo>
                      <a:pt x="255" y="255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57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95"/>
                    </a:lnTo>
                    <a:lnTo>
                      <a:pt x="28" y="652"/>
                    </a:lnTo>
                    <a:lnTo>
                      <a:pt x="28" y="709"/>
                    </a:lnTo>
                    <a:lnTo>
                      <a:pt x="57" y="737"/>
                    </a:lnTo>
                    <a:lnTo>
                      <a:pt x="57" y="822"/>
                    </a:lnTo>
                    <a:lnTo>
                      <a:pt x="113" y="851"/>
                    </a:lnTo>
                    <a:lnTo>
                      <a:pt x="198" y="794"/>
                    </a:lnTo>
                    <a:lnTo>
                      <a:pt x="227" y="822"/>
                    </a:lnTo>
                    <a:lnTo>
                      <a:pt x="170" y="851"/>
                    </a:lnTo>
                    <a:lnTo>
                      <a:pt x="142" y="907"/>
                    </a:lnTo>
                    <a:lnTo>
                      <a:pt x="227" y="936"/>
                    </a:lnTo>
                    <a:lnTo>
                      <a:pt x="283" y="851"/>
                    </a:lnTo>
                    <a:lnTo>
                      <a:pt x="340" y="879"/>
                    </a:lnTo>
                    <a:lnTo>
                      <a:pt x="397" y="851"/>
                    </a:lnTo>
                    <a:lnTo>
                      <a:pt x="425" y="737"/>
                    </a:lnTo>
                    <a:lnTo>
                      <a:pt x="482" y="851"/>
                    </a:lnTo>
                    <a:lnTo>
                      <a:pt x="510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4" name="Freeform 146"/>
              <p:cNvSpPr>
                <a:spLocks/>
              </p:cNvSpPr>
              <p:nvPr/>
            </p:nvSpPr>
            <p:spPr bwMode="auto">
              <a:xfrm>
                <a:off x="2416" y="3846"/>
                <a:ext cx="624" cy="709"/>
              </a:xfrm>
              <a:custGeom>
                <a:avLst/>
                <a:gdLst>
                  <a:gd name="T0" fmla="*/ 57 w 624"/>
                  <a:gd name="T1" fmla="*/ 567 h 709"/>
                  <a:gd name="T2" fmla="*/ 113 w 624"/>
                  <a:gd name="T3" fmla="*/ 595 h 709"/>
                  <a:gd name="T4" fmla="*/ 170 w 624"/>
                  <a:gd name="T5" fmla="*/ 567 h 709"/>
                  <a:gd name="T6" fmla="*/ 199 w 624"/>
                  <a:gd name="T7" fmla="*/ 624 h 709"/>
                  <a:gd name="T8" fmla="*/ 255 w 624"/>
                  <a:gd name="T9" fmla="*/ 681 h 709"/>
                  <a:gd name="T10" fmla="*/ 284 w 624"/>
                  <a:gd name="T11" fmla="*/ 652 h 709"/>
                  <a:gd name="T12" fmla="*/ 312 w 624"/>
                  <a:gd name="T13" fmla="*/ 652 h 709"/>
                  <a:gd name="T14" fmla="*/ 369 w 624"/>
                  <a:gd name="T15" fmla="*/ 709 h 709"/>
                  <a:gd name="T16" fmla="*/ 454 w 624"/>
                  <a:gd name="T17" fmla="*/ 709 h 709"/>
                  <a:gd name="T18" fmla="*/ 510 w 624"/>
                  <a:gd name="T19" fmla="*/ 681 h 709"/>
                  <a:gd name="T20" fmla="*/ 567 w 624"/>
                  <a:gd name="T21" fmla="*/ 681 h 709"/>
                  <a:gd name="T22" fmla="*/ 624 w 624"/>
                  <a:gd name="T23" fmla="*/ 595 h 709"/>
                  <a:gd name="T24" fmla="*/ 567 w 624"/>
                  <a:gd name="T25" fmla="*/ 539 h 709"/>
                  <a:gd name="T26" fmla="*/ 567 w 624"/>
                  <a:gd name="T27" fmla="*/ 340 h 709"/>
                  <a:gd name="T28" fmla="*/ 482 w 624"/>
                  <a:gd name="T29" fmla="*/ 312 h 709"/>
                  <a:gd name="T30" fmla="*/ 510 w 624"/>
                  <a:gd name="T31" fmla="*/ 255 h 709"/>
                  <a:gd name="T32" fmla="*/ 454 w 624"/>
                  <a:gd name="T33" fmla="*/ 199 h 709"/>
                  <a:gd name="T34" fmla="*/ 482 w 624"/>
                  <a:gd name="T35" fmla="*/ 114 h 709"/>
                  <a:gd name="T36" fmla="*/ 539 w 624"/>
                  <a:gd name="T37" fmla="*/ 114 h 709"/>
                  <a:gd name="T38" fmla="*/ 539 w 624"/>
                  <a:gd name="T39" fmla="*/ 0 h 709"/>
                  <a:gd name="T40" fmla="*/ 454 w 624"/>
                  <a:gd name="T41" fmla="*/ 0 h 709"/>
                  <a:gd name="T42" fmla="*/ 397 w 624"/>
                  <a:gd name="T43" fmla="*/ 28 h 709"/>
                  <a:gd name="T44" fmla="*/ 369 w 624"/>
                  <a:gd name="T45" fmla="*/ 114 h 709"/>
                  <a:gd name="T46" fmla="*/ 255 w 624"/>
                  <a:gd name="T47" fmla="*/ 142 h 709"/>
                  <a:gd name="T48" fmla="*/ 227 w 624"/>
                  <a:gd name="T49" fmla="*/ 227 h 709"/>
                  <a:gd name="T50" fmla="*/ 227 w 624"/>
                  <a:gd name="T51" fmla="*/ 340 h 709"/>
                  <a:gd name="T52" fmla="*/ 28 w 624"/>
                  <a:gd name="T53" fmla="*/ 284 h 709"/>
                  <a:gd name="T54" fmla="*/ 28 w 624"/>
                  <a:gd name="T55" fmla="*/ 340 h 709"/>
                  <a:gd name="T56" fmla="*/ 113 w 624"/>
                  <a:gd name="T57" fmla="*/ 340 h 709"/>
                  <a:gd name="T58" fmla="*/ 85 w 624"/>
                  <a:gd name="T59" fmla="*/ 397 h 709"/>
                  <a:gd name="T60" fmla="*/ 28 w 624"/>
                  <a:gd name="T61" fmla="*/ 397 h 709"/>
                  <a:gd name="T62" fmla="*/ 0 w 624"/>
                  <a:gd name="T63" fmla="*/ 454 h 709"/>
                  <a:gd name="T64" fmla="*/ 57 w 624"/>
                  <a:gd name="T65" fmla="*/ 482 h 709"/>
                  <a:gd name="T66" fmla="*/ 85 w 624"/>
                  <a:gd name="T67" fmla="*/ 539 h 709"/>
                  <a:gd name="T68" fmla="*/ 57 w 624"/>
                  <a:gd name="T69" fmla="*/ 56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4" h="709">
                    <a:moveTo>
                      <a:pt x="57" y="567"/>
                    </a:moveTo>
                    <a:lnTo>
                      <a:pt x="113" y="595"/>
                    </a:lnTo>
                    <a:lnTo>
                      <a:pt x="170" y="567"/>
                    </a:lnTo>
                    <a:lnTo>
                      <a:pt x="199" y="624"/>
                    </a:lnTo>
                    <a:lnTo>
                      <a:pt x="255" y="681"/>
                    </a:lnTo>
                    <a:lnTo>
                      <a:pt x="284" y="652"/>
                    </a:lnTo>
                    <a:lnTo>
                      <a:pt x="312" y="652"/>
                    </a:lnTo>
                    <a:lnTo>
                      <a:pt x="369" y="709"/>
                    </a:lnTo>
                    <a:lnTo>
                      <a:pt x="454" y="709"/>
                    </a:lnTo>
                    <a:lnTo>
                      <a:pt x="510" y="681"/>
                    </a:lnTo>
                    <a:lnTo>
                      <a:pt x="567" y="681"/>
                    </a:lnTo>
                    <a:lnTo>
                      <a:pt x="624" y="595"/>
                    </a:lnTo>
                    <a:lnTo>
                      <a:pt x="567" y="539"/>
                    </a:lnTo>
                    <a:lnTo>
                      <a:pt x="567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54" y="199"/>
                    </a:lnTo>
                    <a:lnTo>
                      <a:pt x="482" y="114"/>
                    </a:lnTo>
                    <a:lnTo>
                      <a:pt x="539" y="114"/>
                    </a:lnTo>
                    <a:lnTo>
                      <a:pt x="539" y="0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114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113" y="340"/>
                    </a:lnTo>
                    <a:lnTo>
                      <a:pt x="85" y="397"/>
                    </a:lnTo>
                    <a:lnTo>
                      <a:pt x="28" y="397"/>
                    </a:lnTo>
                    <a:lnTo>
                      <a:pt x="0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5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5" name="Freeform 147"/>
              <p:cNvSpPr>
                <a:spLocks/>
              </p:cNvSpPr>
              <p:nvPr/>
            </p:nvSpPr>
            <p:spPr bwMode="auto">
              <a:xfrm>
                <a:off x="1679" y="3591"/>
                <a:ext cx="1191" cy="1219"/>
              </a:xfrm>
              <a:custGeom>
                <a:avLst/>
                <a:gdLst>
                  <a:gd name="T0" fmla="*/ 454 w 1191"/>
                  <a:gd name="T1" fmla="*/ 1219 h 1219"/>
                  <a:gd name="T2" fmla="*/ 510 w 1191"/>
                  <a:gd name="T3" fmla="*/ 1191 h 1219"/>
                  <a:gd name="T4" fmla="*/ 539 w 1191"/>
                  <a:gd name="T5" fmla="*/ 1134 h 1219"/>
                  <a:gd name="T6" fmla="*/ 652 w 1191"/>
                  <a:gd name="T7" fmla="*/ 1077 h 1219"/>
                  <a:gd name="T8" fmla="*/ 709 w 1191"/>
                  <a:gd name="T9" fmla="*/ 907 h 1219"/>
                  <a:gd name="T10" fmla="*/ 765 w 1191"/>
                  <a:gd name="T11" fmla="*/ 879 h 1219"/>
                  <a:gd name="T12" fmla="*/ 794 w 1191"/>
                  <a:gd name="T13" fmla="*/ 822 h 1219"/>
                  <a:gd name="T14" fmla="*/ 822 w 1191"/>
                  <a:gd name="T15" fmla="*/ 794 h 1219"/>
                  <a:gd name="T16" fmla="*/ 794 w 1191"/>
                  <a:gd name="T17" fmla="*/ 737 h 1219"/>
                  <a:gd name="T18" fmla="*/ 737 w 1191"/>
                  <a:gd name="T19" fmla="*/ 709 h 1219"/>
                  <a:gd name="T20" fmla="*/ 765 w 1191"/>
                  <a:gd name="T21" fmla="*/ 652 h 1219"/>
                  <a:gd name="T22" fmla="*/ 822 w 1191"/>
                  <a:gd name="T23" fmla="*/ 652 h 1219"/>
                  <a:gd name="T24" fmla="*/ 850 w 1191"/>
                  <a:gd name="T25" fmla="*/ 595 h 1219"/>
                  <a:gd name="T26" fmla="*/ 765 w 1191"/>
                  <a:gd name="T27" fmla="*/ 595 h 1219"/>
                  <a:gd name="T28" fmla="*/ 765 w 1191"/>
                  <a:gd name="T29" fmla="*/ 539 h 1219"/>
                  <a:gd name="T30" fmla="*/ 964 w 1191"/>
                  <a:gd name="T31" fmla="*/ 595 h 1219"/>
                  <a:gd name="T32" fmla="*/ 964 w 1191"/>
                  <a:gd name="T33" fmla="*/ 482 h 1219"/>
                  <a:gd name="T34" fmla="*/ 992 w 1191"/>
                  <a:gd name="T35" fmla="*/ 397 h 1219"/>
                  <a:gd name="T36" fmla="*/ 1106 w 1191"/>
                  <a:gd name="T37" fmla="*/ 369 h 1219"/>
                  <a:gd name="T38" fmla="*/ 1134 w 1191"/>
                  <a:gd name="T39" fmla="*/ 283 h 1219"/>
                  <a:gd name="T40" fmla="*/ 1191 w 1191"/>
                  <a:gd name="T41" fmla="*/ 255 h 1219"/>
                  <a:gd name="T42" fmla="*/ 1134 w 1191"/>
                  <a:gd name="T43" fmla="*/ 198 h 1219"/>
                  <a:gd name="T44" fmla="*/ 1077 w 1191"/>
                  <a:gd name="T45" fmla="*/ 227 h 1219"/>
                  <a:gd name="T46" fmla="*/ 1021 w 1191"/>
                  <a:gd name="T47" fmla="*/ 170 h 1219"/>
                  <a:gd name="T48" fmla="*/ 964 w 1191"/>
                  <a:gd name="T49" fmla="*/ 142 h 1219"/>
                  <a:gd name="T50" fmla="*/ 936 w 1191"/>
                  <a:gd name="T51" fmla="*/ 57 h 1219"/>
                  <a:gd name="T52" fmla="*/ 822 w 1191"/>
                  <a:gd name="T53" fmla="*/ 28 h 1219"/>
                  <a:gd name="T54" fmla="*/ 765 w 1191"/>
                  <a:gd name="T55" fmla="*/ 57 h 1219"/>
                  <a:gd name="T56" fmla="*/ 794 w 1191"/>
                  <a:gd name="T57" fmla="*/ 142 h 1219"/>
                  <a:gd name="T58" fmla="*/ 822 w 1191"/>
                  <a:gd name="T59" fmla="*/ 198 h 1219"/>
                  <a:gd name="T60" fmla="*/ 680 w 1191"/>
                  <a:gd name="T61" fmla="*/ 227 h 1219"/>
                  <a:gd name="T62" fmla="*/ 652 w 1191"/>
                  <a:gd name="T63" fmla="*/ 312 h 1219"/>
                  <a:gd name="T64" fmla="*/ 454 w 1191"/>
                  <a:gd name="T65" fmla="*/ 369 h 1219"/>
                  <a:gd name="T66" fmla="*/ 312 w 1191"/>
                  <a:gd name="T67" fmla="*/ 283 h 1219"/>
                  <a:gd name="T68" fmla="*/ 227 w 1191"/>
                  <a:gd name="T69" fmla="*/ 85 h 1219"/>
                  <a:gd name="T70" fmla="*/ 170 w 1191"/>
                  <a:gd name="T71" fmla="*/ 85 h 1219"/>
                  <a:gd name="T72" fmla="*/ 113 w 1191"/>
                  <a:gd name="T73" fmla="*/ 28 h 1219"/>
                  <a:gd name="T74" fmla="*/ 57 w 1191"/>
                  <a:gd name="T75" fmla="*/ 0 h 1219"/>
                  <a:gd name="T76" fmla="*/ 0 w 1191"/>
                  <a:gd name="T77" fmla="*/ 85 h 1219"/>
                  <a:gd name="T78" fmla="*/ 28 w 1191"/>
                  <a:gd name="T79" fmla="*/ 142 h 1219"/>
                  <a:gd name="T80" fmla="*/ 85 w 1191"/>
                  <a:gd name="T81" fmla="*/ 312 h 1219"/>
                  <a:gd name="T82" fmla="*/ 142 w 1191"/>
                  <a:gd name="T83" fmla="*/ 369 h 1219"/>
                  <a:gd name="T84" fmla="*/ 113 w 1191"/>
                  <a:gd name="T85" fmla="*/ 425 h 1219"/>
                  <a:gd name="T86" fmla="*/ 198 w 1191"/>
                  <a:gd name="T87" fmla="*/ 454 h 1219"/>
                  <a:gd name="T88" fmla="*/ 113 w 1191"/>
                  <a:gd name="T89" fmla="*/ 595 h 1219"/>
                  <a:gd name="T90" fmla="*/ 142 w 1191"/>
                  <a:gd name="T91" fmla="*/ 652 h 1219"/>
                  <a:gd name="T92" fmla="*/ 85 w 1191"/>
                  <a:gd name="T93" fmla="*/ 737 h 1219"/>
                  <a:gd name="T94" fmla="*/ 170 w 1191"/>
                  <a:gd name="T95" fmla="*/ 794 h 1219"/>
                  <a:gd name="T96" fmla="*/ 170 w 1191"/>
                  <a:gd name="T97" fmla="*/ 907 h 1219"/>
                  <a:gd name="T98" fmla="*/ 283 w 1191"/>
                  <a:gd name="T99" fmla="*/ 936 h 1219"/>
                  <a:gd name="T100" fmla="*/ 312 w 1191"/>
                  <a:gd name="T101" fmla="*/ 1021 h 1219"/>
                  <a:gd name="T102" fmla="*/ 397 w 1191"/>
                  <a:gd name="T103" fmla="*/ 1106 h 1219"/>
                  <a:gd name="T104" fmla="*/ 454 w 1191"/>
                  <a:gd name="T105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1" h="1219">
                    <a:moveTo>
                      <a:pt x="454" y="1219"/>
                    </a:moveTo>
                    <a:lnTo>
                      <a:pt x="510" y="1191"/>
                    </a:lnTo>
                    <a:lnTo>
                      <a:pt x="539" y="1134"/>
                    </a:lnTo>
                    <a:lnTo>
                      <a:pt x="652" y="1077"/>
                    </a:lnTo>
                    <a:lnTo>
                      <a:pt x="709" y="907"/>
                    </a:lnTo>
                    <a:lnTo>
                      <a:pt x="765" y="879"/>
                    </a:lnTo>
                    <a:lnTo>
                      <a:pt x="794" y="822"/>
                    </a:lnTo>
                    <a:lnTo>
                      <a:pt x="822" y="794"/>
                    </a:lnTo>
                    <a:lnTo>
                      <a:pt x="794" y="737"/>
                    </a:lnTo>
                    <a:lnTo>
                      <a:pt x="737" y="709"/>
                    </a:lnTo>
                    <a:lnTo>
                      <a:pt x="765" y="652"/>
                    </a:lnTo>
                    <a:lnTo>
                      <a:pt x="822" y="652"/>
                    </a:lnTo>
                    <a:lnTo>
                      <a:pt x="850" y="595"/>
                    </a:lnTo>
                    <a:lnTo>
                      <a:pt x="765" y="595"/>
                    </a:lnTo>
                    <a:lnTo>
                      <a:pt x="765" y="539"/>
                    </a:lnTo>
                    <a:lnTo>
                      <a:pt x="964" y="595"/>
                    </a:lnTo>
                    <a:lnTo>
                      <a:pt x="964" y="482"/>
                    </a:lnTo>
                    <a:lnTo>
                      <a:pt x="992" y="397"/>
                    </a:lnTo>
                    <a:lnTo>
                      <a:pt x="1106" y="369"/>
                    </a:lnTo>
                    <a:lnTo>
                      <a:pt x="1134" y="283"/>
                    </a:lnTo>
                    <a:lnTo>
                      <a:pt x="1191" y="255"/>
                    </a:lnTo>
                    <a:lnTo>
                      <a:pt x="1134" y="198"/>
                    </a:lnTo>
                    <a:lnTo>
                      <a:pt x="1077" y="227"/>
                    </a:lnTo>
                    <a:lnTo>
                      <a:pt x="1021" y="170"/>
                    </a:lnTo>
                    <a:lnTo>
                      <a:pt x="964" y="142"/>
                    </a:lnTo>
                    <a:lnTo>
                      <a:pt x="936" y="57"/>
                    </a:lnTo>
                    <a:lnTo>
                      <a:pt x="822" y="28"/>
                    </a:lnTo>
                    <a:lnTo>
                      <a:pt x="765" y="57"/>
                    </a:lnTo>
                    <a:lnTo>
                      <a:pt x="794" y="142"/>
                    </a:lnTo>
                    <a:lnTo>
                      <a:pt x="822" y="198"/>
                    </a:lnTo>
                    <a:lnTo>
                      <a:pt x="680" y="227"/>
                    </a:lnTo>
                    <a:lnTo>
                      <a:pt x="652" y="312"/>
                    </a:lnTo>
                    <a:lnTo>
                      <a:pt x="454" y="369"/>
                    </a:lnTo>
                    <a:lnTo>
                      <a:pt x="312" y="283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13" y="28"/>
                    </a:lnTo>
                    <a:lnTo>
                      <a:pt x="57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113" y="425"/>
                    </a:lnTo>
                    <a:lnTo>
                      <a:pt x="198" y="454"/>
                    </a:lnTo>
                    <a:lnTo>
                      <a:pt x="113" y="595"/>
                    </a:lnTo>
                    <a:lnTo>
                      <a:pt x="142" y="652"/>
                    </a:lnTo>
                    <a:lnTo>
                      <a:pt x="85" y="737"/>
                    </a:lnTo>
                    <a:lnTo>
                      <a:pt x="170" y="794"/>
                    </a:lnTo>
                    <a:lnTo>
                      <a:pt x="170" y="907"/>
                    </a:lnTo>
                    <a:lnTo>
                      <a:pt x="283" y="936"/>
                    </a:lnTo>
                    <a:lnTo>
                      <a:pt x="312" y="1021"/>
                    </a:lnTo>
                    <a:lnTo>
                      <a:pt x="397" y="1106"/>
                    </a:lnTo>
                    <a:lnTo>
                      <a:pt x="454" y="121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7" name="Freeform 149"/>
              <p:cNvSpPr>
                <a:spLocks/>
              </p:cNvSpPr>
              <p:nvPr/>
            </p:nvSpPr>
            <p:spPr bwMode="auto">
              <a:xfrm>
                <a:off x="1537" y="2372"/>
                <a:ext cx="1871" cy="1588"/>
              </a:xfrm>
              <a:custGeom>
                <a:avLst/>
                <a:gdLst>
                  <a:gd name="T0" fmla="*/ 255 w 1871"/>
                  <a:gd name="T1" fmla="*/ 1247 h 1588"/>
                  <a:gd name="T2" fmla="*/ 369 w 1871"/>
                  <a:gd name="T3" fmla="*/ 1304 h 1588"/>
                  <a:gd name="T4" fmla="*/ 596 w 1871"/>
                  <a:gd name="T5" fmla="*/ 1588 h 1588"/>
                  <a:gd name="T6" fmla="*/ 822 w 1871"/>
                  <a:gd name="T7" fmla="*/ 1446 h 1588"/>
                  <a:gd name="T8" fmla="*/ 936 w 1871"/>
                  <a:gd name="T9" fmla="*/ 1361 h 1588"/>
                  <a:gd name="T10" fmla="*/ 964 w 1871"/>
                  <a:gd name="T11" fmla="*/ 1247 h 1588"/>
                  <a:gd name="T12" fmla="*/ 1106 w 1871"/>
                  <a:gd name="T13" fmla="*/ 1361 h 1588"/>
                  <a:gd name="T14" fmla="*/ 1219 w 1871"/>
                  <a:gd name="T15" fmla="*/ 1332 h 1588"/>
                  <a:gd name="T16" fmla="*/ 1418 w 1871"/>
                  <a:gd name="T17" fmla="*/ 1134 h 1588"/>
                  <a:gd name="T18" fmla="*/ 1531 w 1871"/>
                  <a:gd name="T19" fmla="*/ 1021 h 1588"/>
                  <a:gd name="T20" fmla="*/ 1503 w 1871"/>
                  <a:gd name="T21" fmla="*/ 822 h 1588"/>
                  <a:gd name="T22" fmla="*/ 1559 w 1871"/>
                  <a:gd name="T23" fmla="*/ 595 h 1588"/>
                  <a:gd name="T24" fmla="*/ 1645 w 1871"/>
                  <a:gd name="T25" fmla="*/ 482 h 1588"/>
                  <a:gd name="T26" fmla="*/ 1815 w 1871"/>
                  <a:gd name="T27" fmla="*/ 255 h 1588"/>
                  <a:gd name="T28" fmla="*/ 1843 w 1871"/>
                  <a:gd name="T29" fmla="*/ 57 h 1588"/>
                  <a:gd name="T30" fmla="*/ 1786 w 1871"/>
                  <a:gd name="T31" fmla="*/ 0 h 1588"/>
                  <a:gd name="T32" fmla="*/ 1673 w 1871"/>
                  <a:gd name="T33" fmla="*/ 57 h 1588"/>
                  <a:gd name="T34" fmla="*/ 1645 w 1871"/>
                  <a:gd name="T35" fmla="*/ 113 h 1588"/>
                  <a:gd name="T36" fmla="*/ 1503 w 1871"/>
                  <a:gd name="T37" fmla="*/ 142 h 1588"/>
                  <a:gd name="T38" fmla="*/ 1361 w 1871"/>
                  <a:gd name="T39" fmla="*/ 340 h 1588"/>
                  <a:gd name="T40" fmla="*/ 1304 w 1871"/>
                  <a:gd name="T41" fmla="*/ 57 h 1588"/>
                  <a:gd name="T42" fmla="*/ 1248 w 1871"/>
                  <a:gd name="T43" fmla="*/ 113 h 1588"/>
                  <a:gd name="T44" fmla="*/ 1134 w 1871"/>
                  <a:gd name="T45" fmla="*/ 170 h 1588"/>
                  <a:gd name="T46" fmla="*/ 1134 w 1871"/>
                  <a:gd name="T47" fmla="*/ 340 h 1588"/>
                  <a:gd name="T48" fmla="*/ 936 w 1871"/>
                  <a:gd name="T49" fmla="*/ 482 h 1588"/>
                  <a:gd name="T50" fmla="*/ 794 w 1871"/>
                  <a:gd name="T51" fmla="*/ 482 h 1588"/>
                  <a:gd name="T52" fmla="*/ 709 w 1871"/>
                  <a:gd name="T53" fmla="*/ 425 h 1588"/>
                  <a:gd name="T54" fmla="*/ 596 w 1871"/>
                  <a:gd name="T55" fmla="*/ 482 h 1588"/>
                  <a:gd name="T56" fmla="*/ 511 w 1871"/>
                  <a:gd name="T57" fmla="*/ 482 h 1588"/>
                  <a:gd name="T58" fmla="*/ 284 w 1871"/>
                  <a:gd name="T59" fmla="*/ 510 h 1588"/>
                  <a:gd name="T60" fmla="*/ 0 w 1871"/>
                  <a:gd name="T61" fmla="*/ 624 h 1588"/>
                  <a:gd name="T62" fmla="*/ 29 w 1871"/>
                  <a:gd name="T63" fmla="*/ 709 h 1588"/>
                  <a:gd name="T64" fmla="*/ 114 w 1871"/>
                  <a:gd name="T65" fmla="*/ 765 h 1588"/>
                  <a:gd name="T66" fmla="*/ 227 w 1871"/>
                  <a:gd name="T67" fmla="*/ 850 h 1588"/>
                  <a:gd name="T68" fmla="*/ 199 w 1871"/>
                  <a:gd name="T69" fmla="*/ 964 h 1588"/>
                  <a:gd name="T70" fmla="*/ 170 w 1871"/>
                  <a:gd name="T71" fmla="*/ 1049 h 1588"/>
                  <a:gd name="T72" fmla="*/ 199 w 1871"/>
                  <a:gd name="T73" fmla="*/ 1219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71" h="1588">
                    <a:moveTo>
                      <a:pt x="199" y="1219"/>
                    </a:moveTo>
                    <a:lnTo>
                      <a:pt x="255" y="1247"/>
                    </a:lnTo>
                    <a:lnTo>
                      <a:pt x="312" y="1304"/>
                    </a:lnTo>
                    <a:lnTo>
                      <a:pt x="369" y="1304"/>
                    </a:lnTo>
                    <a:lnTo>
                      <a:pt x="454" y="1502"/>
                    </a:lnTo>
                    <a:lnTo>
                      <a:pt x="596" y="1588"/>
                    </a:lnTo>
                    <a:lnTo>
                      <a:pt x="794" y="1531"/>
                    </a:lnTo>
                    <a:lnTo>
                      <a:pt x="822" y="1446"/>
                    </a:lnTo>
                    <a:lnTo>
                      <a:pt x="964" y="1417"/>
                    </a:lnTo>
                    <a:lnTo>
                      <a:pt x="936" y="1361"/>
                    </a:lnTo>
                    <a:lnTo>
                      <a:pt x="907" y="1276"/>
                    </a:lnTo>
                    <a:lnTo>
                      <a:pt x="964" y="1247"/>
                    </a:lnTo>
                    <a:lnTo>
                      <a:pt x="1078" y="1276"/>
                    </a:lnTo>
                    <a:lnTo>
                      <a:pt x="1106" y="1361"/>
                    </a:lnTo>
                    <a:lnTo>
                      <a:pt x="1163" y="1389"/>
                    </a:lnTo>
                    <a:lnTo>
                      <a:pt x="1219" y="1332"/>
                    </a:lnTo>
                    <a:lnTo>
                      <a:pt x="1389" y="1219"/>
                    </a:lnTo>
                    <a:lnTo>
                      <a:pt x="1418" y="1134"/>
                    </a:lnTo>
                    <a:lnTo>
                      <a:pt x="1446" y="1162"/>
                    </a:lnTo>
                    <a:lnTo>
                      <a:pt x="1531" y="1021"/>
                    </a:lnTo>
                    <a:lnTo>
                      <a:pt x="1559" y="907"/>
                    </a:lnTo>
                    <a:lnTo>
                      <a:pt x="1503" y="822"/>
                    </a:lnTo>
                    <a:lnTo>
                      <a:pt x="1474" y="709"/>
                    </a:lnTo>
                    <a:lnTo>
                      <a:pt x="1559" y="595"/>
                    </a:lnTo>
                    <a:lnTo>
                      <a:pt x="1559" y="482"/>
                    </a:lnTo>
                    <a:lnTo>
                      <a:pt x="1645" y="482"/>
                    </a:lnTo>
                    <a:lnTo>
                      <a:pt x="1843" y="312"/>
                    </a:lnTo>
                    <a:lnTo>
                      <a:pt x="1815" y="255"/>
                    </a:lnTo>
                    <a:lnTo>
                      <a:pt x="1871" y="113"/>
                    </a:lnTo>
                    <a:lnTo>
                      <a:pt x="1843" y="57"/>
                    </a:lnTo>
                    <a:lnTo>
                      <a:pt x="1815" y="0"/>
                    </a:lnTo>
                    <a:lnTo>
                      <a:pt x="1786" y="0"/>
                    </a:lnTo>
                    <a:lnTo>
                      <a:pt x="1701" y="85"/>
                    </a:lnTo>
                    <a:lnTo>
                      <a:pt x="1673" y="57"/>
                    </a:lnTo>
                    <a:lnTo>
                      <a:pt x="1616" y="57"/>
                    </a:lnTo>
                    <a:lnTo>
                      <a:pt x="1645" y="113"/>
                    </a:lnTo>
                    <a:lnTo>
                      <a:pt x="1559" y="113"/>
                    </a:lnTo>
                    <a:lnTo>
                      <a:pt x="1503" y="142"/>
                    </a:lnTo>
                    <a:lnTo>
                      <a:pt x="1503" y="227"/>
                    </a:lnTo>
                    <a:lnTo>
                      <a:pt x="1361" y="340"/>
                    </a:lnTo>
                    <a:lnTo>
                      <a:pt x="1361" y="170"/>
                    </a:lnTo>
                    <a:lnTo>
                      <a:pt x="1304" y="57"/>
                    </a:lnTo>
                    <a:lnTo>
                      <a:pt x="1219" y="57"/>
                    </a:lnTo>
                    <a:lnTo>
                      <a:pt x="1248" y="113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06" y="255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936" y="482"/>
                    </a:lnTo>
                    <a:lnTo>
                      <a:pt x="907" y="539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39" y="454"/>
                    </a:lnTo>
                    <a:lnTo>
                      <a:pt x="511" y="482"/>
                    </a:lnTo>
                    <a:lnTo>
                      <a:pt x="454" y="425"/>
                    </a:lnTo>
                    <a:lnTo>
                      <a:pt x="284" y="510"/>
                    </a:lnTo>
                    <a:lnTo>
                      <a:pt x="85" y="482"/>
                    </a:lnTo>
                    <a:lnTo>
                      <a:pt x="0" y="624"/>
                    </a:lnTo>
                    <a:lnTo>
                      <a:pt x="29" y="652"/>
                    </a:lnTo>
                    <a:lnTo>
                      <a:pt x="29" y="709"/>
                    </a:lnTo>
                    <a:lnTo>
                      <a:pt x="57" y="765"/>
                    </a:lnTo>
                    <a:lnTo>
                      <a:pt x="114" y="765"/>
                    </a:lnTo>
                    <a:lnTo>
                      <a:pt x="114" y="794"/>
                    </a:lnTo>
                    <a:lnTo>
                      <a:pt x="227" y="850"/>
                    </a:lnTo>
                    <a:lnTo>
                      <a:pt x="227" y="879"/>
                    </a:lnTo>
                    <a:lnTo>
                      <a:pt x="199" y="964"/>
                    </a:lnTo>
                    <a:lnTo>
                      <a:pt x="227" y="1021"/>
                    </a:lnTo>
                    <a:lnTo>
                      <a:pt x="170" y="1049"/>
                    </a:lnTo>
                    <a:lnTo>
                      <a:pt x="170" y="1191"/>
                    </a:lnTo>
                    <a:lnTo>
                      <a:pt x="199" y="121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8" name="Freeform 150"/>
              <p:cNvSpPr>
                <a:spLocks/>
              </p:cNvSpPr>
              <p:nvPr/>
            </p:nvSpPr>
            <p:spPr bwMode="auto">
              <a:xfrm>
                <a:off x="1254" y="1068"/>
                <a:ext cx="1672" cy="1928"/>
              </a:xfrm>
              <a:custGeom>
                <a:avLst/>
                <a:gdLst>
                  <a:gd name="T0" fmla="*/ 283 w 1672"/>
                  <a:gd name="T1" fmla="*/ 1928 h 1928"/>
                  <a:gd name="T2" fmla="*/ 368 w 1672"/>
                  <a:gd name="T3" fmla="*/ 1786 h 1928"/>
                  <a:gd name="T4" fmla="*/ 567 w 1672"/>
                  <a:gd name="T5" fmla="*/ 1814 h 1928"/>
                  <a:gd name="T6" fmla="*/ 737 w 1672"/>
                  <a:gd name="T7" fmla="*/ 1729 h 1928"/>
                  <a:gd name="T8" fmla="*/ 794 w 1672"/>
                  <a:gd name="T9" fmla="*/ 1786 h 1928"/>
                  <a:gd name="T10" fmla="*/ 822 w 1672"/>
                  <a:gd name="T11" fmla="*/ 1758 h 1928"/>
                  <a:gd name="T12" fmla="*/ 879 w 1672"/>
                  <a:gd name="T13" fmla="*/ 1786 h 1928"/>
                  <a:gd name="T14" fmla="*/ 935 w 1672"/>
                  <a:gd name="T15" fmla="*/ 1786 h 1928"/>
                  <a:gd name="T16" fmla="*/ 992 w 1672"/>
                  <a:gd name="T17" fmla="*/ 1729 h 1928"/>
                  <a:gd name="T18" fmla="*/ 1020 w 1672"/>
                  <a:gd name="T19" fmla="*/ 1814 h 1928"/>
                  <a:gd name="T20" fmla="*/ 1077 w 1672"/>
                  <a:gd name="T21" fmla="*/ 1786 h 1928"/>
                  <a:gd name="T22" fmla="*/ 1190 w 1672"/>
                  <a:gd name="T23" fmla="*/ 1843 h 1928"/>
                  <a:gd name="T24" fmla="*/ 1219 w 1672"/>
                  <a:gd name="T25" fmla="*/ 1786 h 1928"/>
                  <a:gd name="T26" fmla="*/ 1417 w 1672"/>
                  <a:gd name="T27" fmla="*/ 1701 h 1928"/>
                  <a:gd name="T28" fmla="*/ 1417 w 1672"/>
                  <a:gd name="T29" fmla="*/ 1644 h 1928"/>
                  <a:gd name="T30" fmla="*/ 1389 w 1672"/>
                  <a:gd name="T31" fmla="*/ 1559 h 1928"/>
                  <a:gd name="T32" fmla="*/ 1417 w 1672"/>
                  <a:gd name="T33" fmla="*/ 1474 h 1928"/>
                  <a:gd name="T34" fmla="*/ 1474 w 1672"/>
                  <a:gd name="T35" fmla="*/ 1474 h 1928"/>
                  <a:gd name="T36" fmla="*/ 1531 w 1672"/>
                  <a:gd name="T37" fmla="*/ 1417 h 1928"/>
                  <a:gd name="T38" fmla="*/ 1502 w 1672"/>
                  <a:gd name="T39" fmla="*/ 1361 h 1928"/>
                  <a:gd name="T40" fmla="*/ 1559 w 1672"/>
                  <a:gd name="T41" fmla="*/ 1361 h 1928"/>
                  <a:gd name="T42" fmla="*/ 1672 w 1672"/>
                  <a:gd name="T43" fmla="*/ 1304 h 1928"/>
                  <a:gd name="T44" fmla="*/ 1672 w 1672"/>
                  <a:gd name="T45" fmla="*/ 1247 h 1928"/>
                  <a:gd name="T46" fmla="*/ 1587 w 1672"/>
                  <a:gd name="T47" fmla="*/ 1162 h 1928"/>
                  <a:gd name="T48" fmla="*/ 1587 w 1672"/>
                  <a:gd name="T49" fmla="*/ 1077 h 1928"/>
                  <a:gd name="T50" fmla="*/ 1502 w 1672"/>
                  <a:gd name="T51" fmla="*/ 1106 h 1928"/>
                  <a:gd name="T52" fmla="*/ 1474 w 1672"/>
                  <a:gd name="T53" fmla="*/ 1077 h 1928"/>
                  <a:gd name="T54" fmla="*/ 1587 w 1672"/>
                  <a:gd name="T55" fmla="*/ 964 h 1928"/>
                  <a:gd name="T56" fmla="*/ 1502 w 1672"/>
                  <a:gd name="T57" fmla="*/ 907 h 1928"/>
                  <a:gd name="T58" fmla="*/ 1531 w 1672"/>
                  <a:gd name="T59" fmla="*/ 624 h 1928"/>
                  <a:gd name="T60" fmla="*/ 1446 w 1672"/>
                  <a:gd name="T61" fmla="*/ 539 h 1928"/>
                  <a:gd name="T62" fmla="*/ 1531 w 1672"/>
                  <a:gd name="T63" fmla="*/ 283 h 1928"/>
                  <a:gd name="T64" fmla="*/ 1446 w 1672"/>
                  <a:gd name="T65" fmla="*/ 227 h 1928"/>
                  <a:gd name="T66" fmla="*/ 1275 w 1672"/>
                  <a:gd name="T67" fmla="*/ 198 h 1928"/>
                  <a:gd name="T68" fmla="*/ 1304 w 1672"/>
                  <a:gd name="T69" fmla="*/ 142 h 1928"/>
                  <a:gd name="T70" fmla="*/ 1190 w 1672"/>
                  <a:gd name="T71" fmla="*/ 0 h 1928"/>
                  <a:gd name="T72" fmla="*/ 1077 w 1672"/>
                  <a:gd name="T73" fmla="*/ 0 h 1928"/>
                  <a:gd name="T74" fmla="*/ 850 w 1672"/>
                  <a:gd name="T75" fmla="*/ 85 h 1928"/>
                  <a:gd name="T76" fmla="*/ 708 w 1672"/>
                  <a:gd name="T77" fmla="*/ 0 h 1928"/>
                  <a:gd name="T78" fmla="*/ 595 w 1672"/>
                  <a:gd name="T79" fmla="*/ 0 h 1928"/>
                  <a:gd name="T80" fmla="*/ 538 w 1672"/>
                  <a:gd name="T81" fmla="*/ 85 h 1928"/>
                  <a:gd name="T82" fmla="*/ 652 w 1672"/>
                  <a:gd name="T83" fmla="*/ 170 h 1928"/>
                  <a:gd name="T84" fmla="*/ 680 w 1672"/>
                  <a:gd name="T85" fmla="*/ 312 h 1928"/>
                  <a:gd name="T86" fmla="*/ 623 w 1672"/>
                  <a:gd name="T87" fmla="*/ 397 h 1928"/>
                  <a:gd name="T88" fmla="*/ 482 w 1672"/>
                  <a:gd name="T89" fmla="*/ 425 h 1928"/>
                  <a:gd name="T90" fmla="*/ 425 w 1672"/>
                  <a:gd name="T91" fmla="*/ 510 h 1928"/>
                  <a:gd name="T92" fmla="*/ 340 w 1672"/>
                  <a:gd name="T93" fmla="*/ 425 h 1928"/>
                  <a:gd name="T94" fmla="*/ 255 w 1672"/>
                  <a:gd name="T95" fmla="*/ 510 h 1928"/>
                  <a:gd name="T96" fmla="*/ 170 w 1672"/>
                  <a:gd name="T97" fmla="*/ 482 h 1928"/>
                  <a:gd name="T98" fmla="*/ 85 w 1672"/>
                  <a:gd name="T99" fmla="*/ 510 h 1928"/>
                  <a:gd name="T100" fmla="*/ 113 w 1672"/>
                  <a:gd name="T101" fmla="*/ 680 h 1928"/>
                  <a:gd name="T102" fmla="*/ 28 w 1672"/>
                  <a:gd name="T103" fmla="*/ 709 h 1928"/>
                  <a:gd name="T104" fmla="*/ 0 w 1672"/>
                  <a:gd name="T105" fmla="*/ 794 h 1928"/>
                  <a:gd name="T106" fmla="*/ 56 w 1672"/>
                  <a:gd name="T107" fmla="*/ 850 h 1928"/>
                  <a:gd name="T108" fmla="*/ 141 w 1672"/>
                  <a:gd name="T109" fmla="*/ 992 h 1928"/>
                  <a:gd name="T110" fmla="*/ 255 w 1672"/>
                  <a:gd name="T111" fmla="*/ 1020 h 1928"/>
                  <a:gd name="T112" fmla="*/ 255 w 1672"/>
                  <a:gd name="T113" fmla="*/ 1134 h 1928"/>
                  <a:gd name="T114" fmla="*/ 113 w 1672"/>
                  <a:gd name="T115" fmla="*/ 1361 h 1928"/>
                  <a:gd name="T116" fmla="*/ 198 w 1672"/>
                  <a:gd name="T117" fmla="*/ 1446 h 1928"/>
                  <a:gd name="T118" fmla="*/ 141 w 1672"/>
                  <a:gd name="T119" fmla="*/ 1474 h 1928"/>
                  <a:gd name="T120" fmla="*/ 141 w 1672"/>
                  <a:gd name="T121" fmla="*/ 1758 h 1928"/>
                  <a:gd name="T122" fmla="*/ 198 w 1672"/>
                  <a:gd name="T123" fmla="*/ 1786 h 1928"/>
                  <a:gd name="T124" fmla="*/ 283 w 1672"/>
                  <a:gd name="T125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72" h="1928">
                    <a:moveTo>
                      <a:pt x="283" y="1928"/>
                    </a:moveTo>
                    <a:lnTo>
                      <a:pt x="368" y="1786"/>
                    </a:lnTo>
                    <a:lnTo>
                      <a:pt x="567" y="1814"/>
                    </a:lnTo>
                    <a:lnTo>
                      <a:pt x="737" y="1729"/>
                    </a:lnTo>
                    <a:lnTo>
                      <a:pt x="794" y="1786"/>
                    </a:lnTo>
                    <a:lnTo>
                      <a:pt x="822" y="1758"/>
                    </a:lnTo>
                    <a:lnTo>
                      <a:pt x="879" y="1786"/>
                    </a:lnTo>
                    <a:lnTo>
                      <a:pt x="935" y="1786"/>
                    </a:lnTo>
                    <a:lnTo>
                      <a:pt x="992" y="1729"/>
                    </a:lnTo>
                    <a:lnTo>
                      <a:pt x="1020" y="1814"/>
                    </a:lnTo>
                    <a:lnTo>
                      <a:pt x="1077" y="1786"/>
                    </a:lnTo>
                    <a:lnTo>
                      <a:pt x="1190" y="1843"/>
                    </a:lnTo>
                    <a:lnTo>
                      <a:pt x="1219" y="1786"/>
                    </a:lnTo>
                    <a:lnTo>
                      <a:pt x="1417" y="1701"/>
                    </a:lnTo>
                    <a:lnTo>
                      <a:pt x="1417" y="1644"/>
                    </a:lnTo>
                    <a:lnTo>
                      <a:pt x="1389" y="1559"/>
                    </a:lnTo>
                    <a:lnTo>
                      <a:pt x="1417" y="1474"/>
                    </a:lnTo>
                    <a:lnTo>
                      <a:pt x="1474" y="1474"/>
                    </a:lnTo>
                    <a:lnTo>
                      <a:pt x="1531" y="1417"/>
                    </a:lnTo>
                    <a:lnTo>
                      <a:pt x="1502" y="1361"/>
                    </a:lnTo>
                    <a:lnTo>
                      <a:pt x="1559" y="1361"/>
                    </a:lnTo>
                    <a:lnTo>
                      <a:pt x="1672" y="1304"/>
                    </a:lnTo>
                    <a:lnTo>
                      <a:pt x="1672" y="1247"/>
                    </a:lnTo>
                    <a:lnTo>
                      <a:pt x="1587" y="1162"/>
                    </a:lnTo>
                    <a:lnTo>
                      <a:pt x="1587" y="1077"/>
                    </a:lnTo>
                    <a:lnTo>
                      <a:pt x="1502" y="1106"/>
                    </a:lnTo>
                    <a:lnTo>
                      <a:pt x="1474" y="1077"/>
                    </a:lnTo>
                    <a:lnTo>
                      <a:pt x="1587" y="964"/>
                    </a:lnTo>
                    <a:lnTo>
                      <a:pt x="1502" y="907"/>
                    </a:lnTo>
                    <a:lnTo>
                      <a:pt x="1531" y="624"/>
                    </a:lnTo>
                    <a:lnTo>
                      <a:pt x="1446" y="539"/>
                    </a:lnTo>
                    <a:lnTo>
                      <a:pt x="1531" y="283"/>
                    </a:lnTo>
                    <a:lnTo>
                      <a:pt x="1446" y="227"/>
                    </a:lnTo>
                    <a:lnTo>
                      <a:pt x="1275" y="198"/>
                    </a:lnTo>
                    <a:lnTo>
                      <a:pt x="1304" y="142"/>
                    </a:lnTo>
                    <a:lnTo>
                      <a:pt x="1190" y="0"/>
                    </a:lnTo>
                    <a:lnTo>
                      <a:pt x="1077" y="0"/>
                    </a:lnTo>
                    <a:lnTo>
                      <a:pt x="850" y="85"/>
                    </a:lnTo>
                    <a:lnTo>
                      <a:pt x="708" y="0"/>
                    </a:lnTo>
                    <a:lnTo>
                      <a:pt x="595" y="0"/>
                    </a:lnTo>
                    <a:lnTo>
                      <a:pt x="538" y="85"/>
                    </a:lnTo>
                    <a:lnTo>
                      <a:pt x="652" y="170"/>
                    </a:lnTo>
                    <a:lnTo>
                      <a:pt x="680" y="312"/>
                    </a:lnTo>
                    <a:lnTo>
                      <a:pt x="623" y="397"/>
                    </a:lnTo>
                    <a:lnTo>
                      <a:pt x="482" y="425"/>
                    </a:lnTo>
                    <a:lnTo>
                      <a:pt x="425" y="510"/>
                    </a:lnTo>
                    <a:lnTo>
                      <a:pt x="340" y="425"/>
                    </a:lnTo>
                    <a:lnTo>
                      <a:pt x="255" y="510"/>
                    </a:lnTo>
                    <a:lnTo>
                      <a:pt x="170" y="482"/>
                    </a:lnTo>
                    <a:lnTo>
                      <a:pt x="85" y="510"/>
                    </a:lnTo>
                    <a:lnTo>
                      <a:pt x="113" y="680"/>
                    </a:lnTo>
                    <a:lnTo>
                      <a:pt x="28" y="709"/>
                    </a:lnTo>
                    <a:lnTo>
                      <a:pt x="0" y="794"/>
                    </a:lnTo>
                    <a:lnTo>
                      <a:pt x="56" y="850"/>
                    </a:lnTo>
                    <a:lnTo>
                      <a:pt x="141" y="992"/>
                    </a:lnTo>
                    <a:lnTo>
                      <a:pt x="255" y="1020"/>
                    </a:lnTo>
                    <a:lnTo>
                      <a:pt x="255" y="1134"/>
                    </a:lnTo>
                    <a:lnTo>
                      <a:pt x="113" y="1361"/>
                    </a:lnTo>
                    <a:lnTo>
                      <a:pt x="198" y="1446"/>
                    </a:lnTo>
                    <a:lnTo>
                      <a:pt x="141" y="1474"/>
                    </a:lnTo>
                    <a:lnTo>
                      <a:pt x="141" y="1758"/>
                    </a:lnTo>
                    <a:lnTo>
                      <a:pt x="198" y="1786"/>
                    </a:lnTo>
                    <a:lnTo>
                      <a:pt x="283" y="19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9" name="Freeform 151"/>
              <p:cNvSpPr>
                <a:spLocks/>
              </p:cNvSpPr>
              <p:nvPr/>
            </p:nvSpPr>
            <p:spPr bwMode="auto">
              <a:xfrm>
                <a:off x="2359" y="699"/>
                <a:ext cx="511" cy="596"/>
              </a:xfrm>
              <a:custGeom>
                <a:avLst/>
                <a:gdLst>
                  <a:gd name="T0" fmla="*/ 341 w 511"/>
                  <a:gd name="T1" fmla="*/ 596 h 596"/>
                  <a:gd name="T2" fmla="*/ 170 w 511"/>
                  <a:gd name="T3" fmla="*/ 567 h 596"/>
                  <a:gd name="T4" fmla="*/ 199 w 511"/>
                  <a:gd name="T5" fmla="*/ 511 h 596"/>
                  <a:gd name="T6" fmla="*/ 85 w 511"/>
                  <a:gd name="T7" fmla="*/ 369 h 596"/>
                  <a:gd name="T8" fmla="*/ 114 w 511"/>
                  <a:gd name="T9" fmla="*/ 284 h 596"/>
                  <a:gd name="T10" fmla="*/ 57 w 511"/>
                  <a:gd name="T11" fmla="*/ 199 h 596"/>
                  <a:gd name="T12" fmla="*/ 0 w 511"/>
                  <a:gd name="T13" fmla="*/ 170 h 596"/>
                  <a:gd name="T14" fmla="*/ 0 w 511"/>
                  <a:gd name="T15" fmla="*/ 114 h 596"/>
                  <a:gd name="T16" fmla="*/ 170 w 511"/>
                  <a:gd name="T17" fmla="*/ 57 h 596"/>
                  <a:gd name="T18" fmla="*/ 227 w 511"/>
                  <a:gd name="T19" fmla="*/ 57 h 596"/>
                  <a:gd name="T20" fmla="*/ 284 w 511"/>
                  <a:gd name="T21" fmla="*/ 0 h 596"/>
                  <a:gd name="T22" fmla="*/ 426 w 511"/>
                  <a:gd name="T23" fmla="*/ 29 h 596"/>
                  <a:gd name="T24" fmla="*/ 426 w 511"/>
                  <a:gd name="T25" fmla="*/ 170 h 596"/>
                  <a:gd name="T26" fmla="*/ 511 w 511"/>
                  <a:gd name="T27" fmla="*/ 284 h 596"/>
                  <a:gd name="T28" fmla="*/ 482 w 511"/>
                  <a:gd name="T29" fmla="*/ 397 h 596"/>
                  <a:gd name="T30" fmla="*/ 426 w 511"/>
                  <a:gd name="T31" fmla="*/ 369 h 596"/>
                  <a:gd name="T32" fmla="*/ 369 w 511"/>
                  <a:gd name="T33" fmla="*/ 454 h 596"/>
                  <a:gd name="T34" fmla="*/ 397 w 511"/>
                  <a:gd name="T35" fmla="*/ 539 h 596"/>
                  <a:gd name="T36" fmla="*/ 341 w 511"/>
                  <a:gd name="T37" fmla="*/ 596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596">
                    <a:moveTo>
                      <a:pt x="341" y="596"/>
                    </a:moveTo>
                    <a:lnTo>
                      <a:pt x="170" y="567"/>
                    </a:lnTo>
                    <a:lnTo>
                      <a:pt x="199" y="511"/>
                    </a:lnTo>
                    <a:lnTo>
                      <a:pt x="85" y="369"/>
                    </a:lnTo>
                    <a:lnTo>
                      <a:pt x="114" y="284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426" y="29"/>
                    </a:lnTo>
                    <a:lnTo>
                      <a:pt x="426" y="170"/>
                    </a:lnTo>
                    <a:lnTo>
                      <a:pt x="511" y="284"/>
                    </a:lnTo>
                    <a:lnTo>
                      <a:pt x="482" y="397"/>
                    </a:lnTo>
                    <a:lnTo>
                      <a:pt x="426" y="369"/>
                    </a:lnTo>
                    <a:lnTo>
                      <a:pt x="369" y="454"/>
                    </a:lnTo>
                    <a:lnTo>
                      <a:pt x="397" y="539"/>
                    </a:lnTo>
                    <a:lnTo>
                      <a:pt x="341" y="5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2" name="Freeform 154"/>
              <p:cNvSpPr>
                <a:spLocks/>
              </p:cNvSpPr>
              <p:nvPr/>
            </p:nvSpPr>
            <p:spPr bwMode="auto">
              <a:xfrm>
                <a:off x="2643" y="161"/>
                <a:ext cx="1332" cy="2551"/>
              </a:xfrm>
              <a:custGeom>
                <a:avLst/>
                <a:gdLst>
                  <a:gd name="T0" fmla="*/ 142 w 1332"/>
                  <a:gd name="T1" fmla="*/ 567 h 2551"/>
                  <a:gd name="T2" fmla="*/ 227 w 1332"/>
                  <a:gd name="T3" fmla="*/ 822 h 2551"/>
                  <a:gd name="T4" fmla="*/ 142 w 1332"/>
                  <a:gd name="T5" fmla="*/ 907 h 2551"/>
                  <a:gd name="T6" fmla="*/ 113 w 1332"/>
                  <a:gd name="T7" fmla="*/ 1077 h 2551"/>
                  <a:gd name="T8" fmla="*/ 142 w 1332"/>
                  <a:gd name="T9" fmla="*/ 1190 h 2551"/>
                  <a:gd name="T10" fmla="*/ 142 w 1332"/>
                  <a:gd name="T11" fmla="*/ 1531 h 2551"/>
                  <a:gd name="T12" fmla="*/ 198 w 1332"/>
                  <a:gd name="T13" fmla="*/ 1871 h 2551"/>
                  <a:gd name="T14" fmla="*/ 113 w 1332"/>
                  <a:gd name="T15" fmla="*/ 2013 h 2551"/>
                  <a:gd name="T16" fmla="*/ 199 w 1332"/>
                  <a:gd name="T17" fmla="*/ 2067 h 2551"/>
                  <a:gd name="T18" fmla="*/ 283 w 1332"/>
                  <a:gd name="T19" fmla="*/ 2211 h 2551"/>
                  <a:gd name="T20" fmla="*/ 199 w 1332"/>
                  <a:gd name="T21" fmla="*/ 2269 h 2551"/>
                  <a:gd name="T22" fmla="*/ 255 w 1332"/>
                  <a:gd name="T23" fmla="*/ 2551 h 2551"/>
                  <a:gd name="T24" fmla="*/ 397 w 1332"/>
                  <a:gd name="T25" fmla="*/ 2353 h 2551"/>
                  <a:gd name="T26" fmla="*/ 539 w 1332"/>
                  <a:gd name="T27" fmla="*/ 2324 h 2551"/>
                  <a:gd name="T28" fmla="*/ 567 w 1332"/>
                  <a:gd name="T29" fmla="*/ 2268 h 2551"/>
                  <a:gd name="T30" fmla="*/ 680 w 1332"/>
                  <a:gd name="T31" fmla="*/ 2211 h 2551"/>
                  <a:gd name="T32" fmla="*/ 737 w 1332"/>
                  <a:gd name="T33" fmla="*/ 2268 h 2551"/>
                  <a:gd name="T34" fmla="*/ 907 w 1332"/>
                  <a:gd name="T35" fmla="*/ 2268 h 2551"/>
                  <a:gd name="T36" fmla="*/ 1077 w 1332"/>
                  <a:gd name="T37" fmla="*/ 2211 h 2551"/>
                  <a:gd name="T38" fmla="*/ 1162 w 1332"/>
                  <a:gd name="T39" fmla="*/ 2239 h 2551"/>
                  <a:gd name="T40" fmla="*/ 1162 w 1332"/>
                  <a:gd name="T41" fmla="*/ 2126 h 2551"/>
                  <a:gd name="T42" fmla="*/ 1049 w 1332"/>
                  <a:gd name="T43" fmla="*/ 1871 h 2551"/>
                  <a:gd name="T44" fmla="*/ 1247 w 1332"/>
                  <a:gd name="T45" fmla="*/ 1729 h 2551"/>
                  <a:gd name="T46" fmla="*/ 1304 w 1332"/>
                  <a:gd name="T47" fmla="*/ 1502 h 2551"/>
                  <a:gd name="T48" fmla="*/ 1332 w 1332"/>
                  <a:gd name="T49" fmla="*/ 1332 h 2551"/>
                  <a:gd name="T50" fmla="*/ 1162 w 1332"/>
                  <a:gd name="T51" fmla="*/ 1247 h 2551"/>
                  <a:gd name="T52" fmla="*/ 964 w 1332"/>
                  <a:gd name="T53" fmla="*/ 1105 h 2551"/>
                  <a:gd name="T54" fmla="*/ 964 w 1332"/>
                  <a:gd name="T55" fmla="*/ 822 h 2551"/>
                  <a:gd name="T56" fmla="*/ 1020 w 1332"/>
                  <a:gd name="T57" fmla="*/ 708 h 2551"/>
                  <a:gd name="T58" fmla="*/ 1191 w 1332"/>
                  <a:gd name="T59" fmla="*/ 737 h 2551"/>
                  <a:gd name="T60" fmla="*/ 1219 w 1332"/>
                  <a:gd name="T61" fmla="*/ 595 h 2551"/>
                  <a:gd name="T62" fmla="*/ 1191 w 1332"/>
                  <a:gd name="T63" fmla="*/ 425 h 2551"/>
                  <a:gd name="T64" fmla="*/ 1049 w 1332"/>
                  <a:gd name="T65" fmla="*/ 283 h 2551"/>
                  <a:gd name="T66" fmla="*/ 907 w 1332"/>
                  <a:gd name="T67" fmla="*/ 198 h 2551"/>
                  <a:gd name="T68" fmla="*/ 765 w 1332"/>
                  <a:gd name="T69" fmla="*/ 141 h 2551"/>
                  <a:gd name="T70" fmla="*/ 567 w 1332"/>
                  <a:gd name="T71" fmla="*/ 141 h 2551"/>
                  <a:gd name="T72" fmla="*/ 170 w 1332"/>
                  <a:gd name="T73" fmla="*/ 0 h 2551"/>
                  <a:gd name="T74" fmla="*/ 113 w 1332"/>
                  <a:gd name="T75" fmla="*/ 141 h 2551"/>
                  <a:gd name="T76" fmla="*/ 28 w 1332"/>
                  <a:gd name="T77" fmla="*/ 397 h 2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32" h="2551">
                    <a:moveTo>
                      <a:pt x="0" y="538"/>
                    </a:moveTo>
                    <a:lnTo>
                      <a:pt x="142" y="567"/>
                    </a:lnTo>
                    <a:lnTo>
                      <a:pt x="142" y="708"/>
                    </a:lnTo>
                    <a:lnTo>
                      <a:pt x="227" y="822"/>
                    </a:lnTo>
                    <a:lnTo>
                      <a:pt x="198" y="935"/>
                    </a:lnTo>
                    <a:lnTo>
                      <a:pt x="142" y="907"/>
                    </a:lnTo>
                    <a:lnTo>
                      <a:pt x="85" y="992"/>
                    </a:lnTo>
                    <a:lnTo>
                      <a:pt x="113" y="1077"/>
                    </a:lnTo>
                    <a:lnTo>
                      <a:pt x="57" y="1134"/>
                    </a:lnTo>
                    <a:lnTo>
                      <a:pt x="142" y="1190"/>
                    </a:lnTo>
                    <a:lnTo>
                      <a:pt x="57" y="1446"/>
                    </a:lnTo>
                    <a:lnTo>
                      <a:pt x="142" y="1531"/>
                    </a:lnTo>
                    <a:lnTo>
                      <a:pt x="113" y="1814"/>
                    </a:lnTo>
                    <a:lnTo>
                      <a:pt x="198" y="1871"/>
                    </a:lnTo>
                    <a:lnTo>
                      <a:pt x="85" y="1984"/>
                    </a:lnTo>
                    <a:lnTo>
                      <a:pt x="113" y="2013"/>
                    </a:lnTo>
                    <a:lnTo>
                      <a:pt x="201" y="1983"/>
                    </a:lnTo>
                    <a:lnTo>
                      <a:pt x="199" y="2067"/>
                    </a:lnTo>
                    <a:lnTo>
                      <a:pt x="283" y="2154"/>
                    </a:lnTo>
                    <a:lnTo>
                      <a:pt x="283" y="2211"/>
                    </a:lnTo>
                    <a:lnTo>
                      <a:pt x="175" y="2265"/>
                    </a:lnTo>
                    <a:lnTo>
                      <a:pt x="199" y="2269"/>
                    </a:lnTo>
                    <a:lnTo>
                      <a:pt x="255" y="2381"/>
                    </a:lnTo>
                    <a:lnTo>
                      <a:pt x="255" y="2551"/>
                    </a:lnTo>
                    <a:lnTo>
                      <a:pt x="397" y="2438"/>
                    </a:lnTo>
                    <a:lnTo>
                      <a:pt x="397" y="2353"/>
                    </a:lnTo>
                    <a:lnTo>
                      <a:pt x="453" y="2324"/>
                    </a:lnTo>
                    <a:lnTo>
                      <a:pt x="539" y="2324"/>
                    </a:lnTo>
                    <a:lnTo>
                      <a:pt x="510" y="2268"/>
                    </a:lnTo>
                    <a:lnTo>
                      <a:pt x="567" y="2268"/>
                    </a:lnTo>
                    <a:lnTo>
                      <a:pt x="595" y="2295"/>
                    </a:lnTo>
                    <a:lnTo>
                      <a:pt x="680" y="2211"/>
                    </a:lnTo>
                    <a:lnTo>
                      <a:pt x="711" y="2211"/>
                    </a:lnTo>
                    <a:lnTo>
                      <a:pt x="737" y="2268"/>
                    </a:lnTo>
                    <a:lnTo>
                      <a:pt x="879" y="2324"/>
                    </a:lnTo>
                    <a:lnTo>
                      <a:pt x="907" y="2268"/>
                    </a:lnTo>
                    <a:lnTo>
                      <a:pt x="992" y="2211"/>
                    </a:lnTo>
                    <a:lnTo>
                      <a:pt x="1077" y="2211"/>
                    </a:lnTo>
                    <a:lnTo>
                      <a:pt x="1134" y="2268"/>
                    </a:lnTo>
                    <a:lnTo>
                      <a:pt x="1162" y="2239"/>
                    </a:lnTo>
                    <a:lnTo>
                      <a:pt x="1106" y="2183"/>
                    </a:lnTo>
                    <a:lnTo>
                      <a:pt x="1162" y="2126"/>
                    </a:lnTo>
                    <a:lnTo>
                      <a:pt x="1077" y="2069"/>
                    </a:lnTo>
                    <a:lnTo>
                      <a:pt x="1049" y="1871"/>
                    </a:lnTo>
                    <a:lnTo>
                      <a:pt x="1162" y="1842"/>
                    </a:lnTo>
                    <a:lnTo>
                      <a:pt x="1247" y="1729"/>
                    </a:lnTo>
                    <a:lnTo>
                      <a:pt x="1247" y="1559"/>
                    </a:lnTo>
                    <a:lnTo>
                      <a:pt x="1304" y="1502"/>
                    </a:lnTo>
                    <a:lnTo>
                      <a:pt x="1276" y="1446"/>
                    </a:lnTo>
                    <a:lnTo>
                      <a:pt x="1332" y="1332"/>
                    </a:lnTo>
                    <a:lnTo>
                      <a:pt x="1276" y="1247"/>
                    </a:lnTo>
                    <a:lnTo>
                      <a:pt x="1162" y="1247"/>
                    </a:lnTo>
                    <a:lnTo>
                      <a:pt x="1020" y="1105"/>
                    </a:lnTo>
                    <a:lnTo>
                      <a:pt x="964" y="1105"/>
                    </a:lnTo>
                    <a:lnTo>
                      <a:pt x="1049" y="879"/>
                    </a:lnTo>
                    <a:lnTo>
                      <a:pt x="964" y="822"/>
                    </a:lnTo>
                    <a:lnTo>
                      <a:pt x="1020" y="793"/>
                    </a:lnTo>
                    <a:lnTo>
                      <a:pt x="1020" y="708"/>
                    </a:lnTo>
                    <a:lnTo>
                      <a:pt x="1106" y="765"/>
                    </a:lnTo>
                    <a:lnTo>
                      <a:pt x="1191" y="737"/>
                    </a:lnTo>
                    <a:lnTo>
                      <a:pt x="1162" y="680"/>
                    </a:lnTo>
                    <a:lnTo>
                      <a:pt x="1219" y="595"/>
                    </a:lnTo>
                    <a:lnTo>
                      <a:pt x="1191" y="510"/>
                    </a:lnTo>
                    <a:lnTo>
                      <a:pt x="1191" y="425"/>
                    </a:lnTo>
                    <a:lnTo>
                      <a:pt x="1106" y="283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07" y="198"/>
                    </a:lnTo>
                    <a:lnTo>
                      <a:pt x="879" y="141"/>
                    </a:lnTo>
                    <a:lnTo>
                      <a:pt x="765" y="141"/>
                    </a:lnTo>
                    <a:lnTo>
                      <a:pt x="652" y="85"/>
                    </a:lnTo>
                    <a:lnTo>
                      <a:pt x="567" y="141"/>
                    </a:lnTo>
                    <a:lnTo>
                      <a:pt x="453" y="56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113" y="141"/>
                    </a:lnTo>
                    <a:lnTo>
                      <a:pt x="57" y="198"/>
                    </a:lnTo>
                    <a:lnTo>
                      <a:pt x="28" y="397"/>
                    </a:lnTo>
                    <a:lnTo>
                      <a:pt x="0" y="5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8" name="Freeform 160"/>
              <p:cNvSpPr>
                <a:spLocks/>
              </p:cNvSpPr>
              <p:nvPr/>
            </p:nvSpPr>
            <p:spPr bwMode="auto">
              <a:xfrm>
                <a:off x="3550" y="5377"/>
                <a:ext cx="113" cy="113"/>
              </a:xfrm>
              <a:custGeom>
                <a:avLst/>
                <a:gdLst>
                  <a:gd name="T0" fmla="*/ 113 w 113"/>
                  <a:gd name="T1" fmla="*/ 28 h 113"/>
                  <a:gd name="T2" fmla="*/ 28 w 113"/>
                  <a:gd name="T3" fmla="*/ 0 h 113"/>
                  <a:gd name="T4" fmla="*/ 0 w 113"/>
                  <a:gd name="T5" fmla="*/ 28 h 113"/>
                  <a:gd name="T6" fmla="*/ 0 w 113"/>
                  <a:gd name="T7" fmla="*/ 85 h 113"/>
                  <a:gd name="T8" fmla="*/ 57 w 113"/>
                  <a:gd name="T9" fmla="*/ 113 h 113"/>
                  <a:gd name="T10" fmla="*/ 113 w 113"/>
                  <a:gd name="T11" fmla="*/ 85 h 113"/>
                  <a:gd name="T12" fmla="*/ 113 w 113"/>
                  <a:gd name="T13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28"/>
                    </a:moveTo>
                    <a:lnTo>
                      <a:pt x="28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113"/>
                    </a:lnTo>
                    <a:lnTo>
                      <a:pt x="113" y="85"/>
                    </a:lnTo>
                    <a:lnTo>
                      <a:pt x="113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9" name="Freeform 161"/>
              <p:cNvSpPr>
                <a:spLocks/>
              </p:cNvSpPr>
              <p:nvPr/>
            </p:nvSpPr>
            <p:spPr bwMode="auto">
              <a:xfrm>
                <a:off x="5109" y="4612"/>
                <a:ext cx="114" cy="56"/>
              </a:xfrm>
              <a:custGeom>
                <a:avLst/>
                <a:gdLst>
                  <a:gd name="T0" fmla="*/ 0 w 114"/>
                  <a:gd name="T1" fmla="*/ 56 h 56"/>
                  <a:gd name="T2" fmla="*/ 0 w 114"/>
                  <a:gd name="T3" fmla="*/ 0 h 56"/>
                  <a:gd name="T4" fmla="*/ 85 w 114"/>
                  <a:gd name="T5" fmla="*/ 0 h 56"/>
                  <a:gd name="T6" fmla="*/ 114 w 114"/>
                  <a:gd name="T7" fmla="*/ 28 h 56"/>
                  <a:gd name="T8" fmla="*/ 114 w 114"/>
                  <a:gd name="T9" fmla="*/ 56 h 56"/>
                  <a:gd name="T10" fmla="*/ 0 w 114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56">
                    <a:moveTo>
                      <a:pt x="0" y="56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14" y="28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0" name="Freeform 162"/>
              <p:cNvSpPr>
                <a:spLocks/>
              </p:cNvSpPr>
              <p:nvPr/>
            </p:nvSpPr>
            <p:spPr bwMode="auto">
              <a:xfrm>
                <a:off x="4060" y="4470"/>
                <a:ext cx="851" cy="850"/>
              </a:xfrm>
              <a:custGeom>
                <a:avLst/>
                <a:gdLst>
                  <a:gd name="T0" fmla="*/ 85 w 851"/>
                  <a:gd name="T1" fmla="*/ 794 h 850"/>
                  <a:gd name="T2" fmla="*/ 29 w 851"/>
                  <a:gd name="T3" fmla="*/ 680 h 850"/>
                  <a:gd name="T4" fmla="*/ 0 w 851"/>
                  <a:gd name="T5" fmla="*/ 652 h 850"/>
                  <a:gd name="T6" fmla="*/ 0 w 851"/>
                  <a:gd name="T7" fmla="*/ 567 h 850"/>
                  <a:gd name="T8" fmla="*/ 29 w 851"/>
                  <a:gd name="T9" fmla="*/ 567 h 850"/>
                  <a:gd name="T10" fmla="*/ 0 w 851"/>
                  <a:gd name="T11" fmla="*/ 425 h 850"/>
                  <a:gd name="T12" fmla="*/ 85 w 851"/>
                  <a:gd name="T13" fmla="*/ 397 h 850"/>
                  <a:gd name="T14" fmla="*/ 85 w 851"/>
                  <a:gd name="T15" fmla="*/ 312 h 850"/>
                  <a:gd name="T16" fmla="*/ 142 w 851"/>
                  <a:gd name="T17" fmla="*/ 283 h 850"/>
                  <a:gd name="T18" fmla="*/ 170 w 851"/>
                  <a:gd name="T19" fmla="*/ 312 h 850"/>
                  <a:gd name="T20" fmla="*/ 255 w 851"/>
                  <a:gd name="T21" fmla="*/ 283 h 850"/>
                  <a:gd name="T22" fmla="*/ 255 w 851"/>
                  <a:gd name="T23" fmla="*/ 227 h 850"/>
                  <a:gd name="T24" fmla="*/ 341 w 851"/>
                  <a:gd name="T25" fmla="*/ 198 h 850"/>
                  <a:gd name="T26" fmla="*/ 369 w 851"/>
                  <a:gd name="T27" fmla="*/ 113 h 850"/>
                  <a:gd name="T28" fmla="*/ 482 w 851"/>
                  <a:gd name="T29" fmla="*/ 198 h 850"/>
                  <a:gd name="T30" fmla="*/ 539 w 851"/>
                  <a:gd name="T31" fmla="*/ 170 h 850"/>
                  <a:gd name="T32" fmla="*/ 567 w 851"/>
                  <a:gd name="T33" fmla="*/ 85 h 850"/>
                  <a:gd name="T34" fmla="*/ 766 w 851"/>
                  <a:gd name="T35" fmla="*/ 85 h 850"/>
                  <a:gd name="T36" fmla="*/ 794 w 851"/>
                  <a:gd name="T37" fmla="*/ 28 h 850"/>
                  <a:gd name="T38" fmla="*/ 822 w 851"/>
                  <a:gd name="T39" fmla="*/ 0 h 850"/>
                  <a:gd name="T40" fmla="*/ 851 w 851"/>
                  <a:gd name="T41" fmla="*/ 113 h 850"/>
                  <a:gd name="T42" fmla="*/ 794 w 851"/>
                  <a:gd name="T43" fmla="*/ 142 h 850"/>
                  <a:gd name="T44" fmla="*/ 794 w 851"/>
                  <a:gd name="T45" fmla="*/ 255 h 850"/>
                  <a:gd name="T46" fmla="*/ 766 w 851"/>
                  <a:gd name="T47" fmla="*/ 227 h 850"/>
                  <a:gd name="T48" fmla="*/ 737 w 851"/>
                  <a:gd name="T49" fmla="*/ 312 h 850"/>
                  <a:gd name="T50" fmla="*/ 681 w 851"/>
                  <a:gd name="T51" fmla="*/ 255 h 850"/>
                  <a:gd name="T52" fmla="*/ 624 w 851"/>
                  <a:gd name="T53" fmla="*/ 340 h 850"/>
                  <a:gd name="T54" fmla="*/ 624 w 851"/>
                  <a:gd name="T55" fmla="*/ 368 h 850"/>
                  <a:gd name="T56" fmla="*/ 681 w 851"/>
                  <a:gd name="T57" fmla="*/ 425 h 850"/>
                  <a:gd name="T58" fmla="*/ 652 w 851"/>
                  <a:gd name="T59" fmla="*/ 482 h 850"/>
                  <a:gd name="T60" fmla="*/ 567 w 851"/>
                  <a:gd name="T61" fmla="*/ 453 h 850"/>
                  <a:gd name="T62" fmla="*/ 567 w 851"/>
                  <a:gd name="T63" fmla="*/ 397 h 850"/>
                  <a:gd name="T64" fmla="*/ 482 w 851"/>
                  <a:gd name="T65" fmla="*/ 368 h 850"/>
                  <a:gd name="T66" fmla="*/ 454 w 851"/>
                  <a:gd name="T67" fmla="*/ 425 h 850"/>
                  <a:gd name="T68" fmla="*/ 454 w 851"/>
                  <a:gd name="T69" fmla="*/ 482 h 850"/>
                  <a:gd name="T70" fmla="*/ 511 w 851"/>
                  <a:gd name="T71" fmla="*/ 538 h 850"/>
                  <a:gd name="T72" fmla="*/ 454 w 851"/>
                  <a:gd name="T73" fmla="*/ 624 h 850"/>
                  <a:gd name="T74" fmla="*/ 426 w 851"/>
                  <a:gd name="T75" fmla="*/ 595 h 850"/>
                  <a:gd name="T76" fmla="*/ 426 w 851"/>
                  <a:gd name="T77" fmla="*/ 624 h 850"/>
                  <a:gd name="T78" fmla="*/ 341 w 851"/>
                  <a:gd name="T79" fmla="*/ 652 h 850"/>
                  <a:gd name="T80" fmla="*/ 341 w 851"/>
                  <a:gd name="T81" fmla="*/ 709 h 850"/>
                  <a:gd name="T82" fmla="*/ 369 w 851"/>
                  <a:gd name="T83" fmla="*/ 709 h 850"/>
                  <a:gd name="T84" fmla="*/ 369 w 851"/>
                  <a:gd name="T85" fmla="*/ 794 h 850"/>
                  <a:gd name="T86" fmla="*/ 227 w 851"/>
                  <a:gd name="T87" fmla="*/ 850 h 850"/>
                  <a:gd name="T88" fmla="*/ 170 w 851"/>
                  <a:gd name="T89" fmla="*/ 794 h 850"/>
                  <a:gd name="T90" fmla="*/ 85 w 851"/>
                  <a:gd name="T91" fmla="*/ 79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1" h="850">
                    <a:moveTo>
                      <a:pt x="85" y="794"/>
                    </a:moveTo>
                    <a:lnTo>
                      <a:pt x="29" y="680"/>
                    </a:lnTo>
                    <a:lnTo>
                      <a:pt x="0" y="652"/>
                    </a:lnTo>
                    <a:lnTo>
                      <a:pt x="0" y="567"/>
                    </a:lnTo>
                    <a:lnTo>
                      <a:pt x="29" y="567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85" y="312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255" y="283"/>
                    </a:lnTo>
                    <a:lnTo>
                      <a:pt x="255" y="227"/>
                    </a:lnTo>
                    <a:lnTo>
                      <a:pt x="341" y="198"/>
                    </a:lnTo>
                    <a:lnTo>
                      <a:pt x="369" y="113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766" y="85"/>
                    </a:lnTo>
                    <a:lnTo>
                      <a:pt x="794" y="28"/>
                    </a:lnTo>
                    <a:lnTo>
                      <a:pt x="822" y="0"/>
                    </a:lnTo>
                    <a:lnTo>
                      <a:pt x="851" y="113"/>
                    </a:lnTo>
                    <a:lnTo>
                      <a:pt x="794" y="142"/>
                    </a:lnTo>
                    <a:lnTo>
                      <a:pt x="794" y="255"/>
                    </a:lnTo>
                    <a:lnTo>
                      <a:pt x="766" y="227"/>
                    </a:lnTo>
                    <a:lnTo>
                      <a:pt x="737" y="312"/>
                    </a:lnTo>
                    <a:lnTo>
                      <a:pt x="681" y="255"/>
                    </a:lnTo>
                    <a:lnTo>
                      <a:pt x="624" y="340"/>
                    </a:lnTo>
                    <a:lnTo>
                      <a:pt x="624" y="368"/>
                    </a:lnTo>
                    <a:lnTo>
                      <a:pt x="681" y="425"/>
                    </a:lnTo>
                    <a:lnTo>
                      <a:pt x="652" y="482"/>
                    </a:lnTo>
                    <a:lnTo>
                      <a:pt x="567" y="453"/>
                    </a:lnTo>
                    <a:lnTo>
                      <a:pt x="567" y="397"/>
                    </a:lnTo>
                    <a:lnTo>
                      <a:pt x="482" y="368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511" y="538"/>
                    </a:lnTo>
                    <a:lnTo>
                      <a:pt x="454" y="624"/>
                    </a:lnTo>
                    <a:lnTo>
                      <a:pt x="426" y="595"/>
                    </a:lnTo>
                    <a:lnTo>
                      <a:pt x="426" y="624"/>
                    </a:lnTo>
                    <a:lnTo>
                      <a:pt x="341" y="652"/>
                    </a:lnTo>
                    <a:lnTo>
                      <a:pt x="341" y="709"/>
                    </a:lnTo>
                    <a:lnTo>
                      <a:pt x="369" y="709"/>
                    </a:lnTo>
                    <a:lnTo>
                      <a:pt x="369" y="794"/>
                    </a:lnTo>
                    <a:lnTo>
                      <a:pt x="227" y="850"/>
                    </a:lnTo>
                    <a:lnTo>
                      <a:pt x="170" y="794"/>
                    </a:lnTo>
                    <a:lnTo>
                      <a:pt x="85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2" name="Freeform 164"/>
              <p:cNvSpPr>
                <a:spLocks/>
              </p:cNvSpPr>
              <p:nvPr/>
            </p:nvSpPr>
            <p:spPr bwMode="auto">
              <a:xfrm>
                <a:off x="5449" y="4328"/>
                <a:ext cx="171" cy="113"/>
              </a:xfrm>
              <a:custGeom>
                <a:avLst/>
                <a:gdLst>
                  <a:gd name="T0" fmla="*/ 0 w 171"/>
                  <a:gd name="T1" fmla="*/ 113 h 113"/>
                  <a:gd name="T2" fmla="*/ 29 w 171"/>
                  <a:gd name="T3" fmla="*/ 57 h 113"/>
                  <a:gd name="T4" fmla="*/ 171 w 171"/>
                  <a:gd name="T5" fmla="*/ 0 h 113"/>
                  <a:gd name="T6" fmla="*/ 142 w 171"/>
                  <a:gd name="T7" fmla="*/ 85 h 113"/>
                  <a:gd name="T8" fmla="*/ 0 w 171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13">
                    <a:moveTo>
                      <a:pt x="0" y="113"/>
                    </a:moveTo>
                    <a:lnTo>
                      <a:pt x="29" y="57"/>
                    </a:lnTo>
                    <a:lnTo>
                      <a:pt x="171" y="0"/>
                    </a:lnTo>
                    <a:lnTo>
                      <a:pt x="142" y="85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3" name="Freeform 165"/>
              <p:cNvSpPr>
                <a:spLocks/>
              </p:cNvSpPr>
              <p:nvPr/>
            </p:nvSpPr>
            <p:spPr bwMode="auto">
              <a:xfrm>
                <a:off x="5733" y="3931"/>
                <a:ext cx="255" cy="142"/>
              </a:xfrm>
              <a:custGeom>
                <a:avLst/>
                <a:gdLst>
                  <a:gd name="T0" fmla="*/ 0 w 255"/>
                  <a:gd name="T1" fmla="*/ 142 h 142"/>
                  <a:gd name="T2" fmla="*/ 0 w 255"/>
                  <a:gd name="T3" fmla="*/ 57 h 142"/>
                  <a:gd name="T4" fmla="*/ 142 w 255"/>
                  <a:gd name="T5" fmla="*/ 0 h 142"/>
                  <a:gd name="T6" fmla="*/ 255 w 255"/>
                  <a:gd name="T7" fmla="*/ 57 h 142"/>
                  <a:gd name="T8" fmla="*/ 0 w 255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142">
                    <a:moveTo>
                      <a:pt x="0" y="142"/>
                    </a:moveTo>
                    <a:lnTo>
                      <a:pt x="0" y="57"/>
                    </a:lnTo>
                    <a:lnTo>
                      <a:pt x="142" y="0"/>
                    </a:lnTo>
                    <a:lnTo>
                      <a:pt x="255" y="57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4" name="Freeform 166"/>
              <p:cNvSpPr>
                <a:spLocks/>
              </p:cNvSpPr>
              <p:nvPr/>
            </p:nvSpPr>
            <p:spPr bwMode="auto">
              <a:xfrm>
                <a:off x="5875" y="3818"/>
                <a:ext cx="113" cy="113"/>
              </a:xfrm>
              <a:custGeom>
                <a:avLst/>
                <a:gdLst>
                  <a:gd name="T0" fmla="*/ 28 w 113"/>
                  <a:gd name="T1" fmla="*/ 0 h 113"/>
                  <a:gd name="T2" fmla="*/ 85 w 113"/>
                  <a:gd name="T3" fmla="*/ 0 h 113"/>
                  <a:gd name="T4" fmla="*/ 113 w 113"/>
                  <a:gd name="T5" fmla="*/ 56 h 113"/>
                  <a:gd name="T6" fmla="*/ 56 w 113"/>
                  <a:gd name="T7" fmla="*/ 113 h 113"/>
                  <a:gd name="T8" fmla="*/ 0 w 113"/>
                  <a:gd name="T9" fmla="*/ 85 h 113"/>
                  <a:gd name="T10" fmla="*/ 28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6"/>
                    </a:lnTo>
                    <a:lnTo>
                      <a:pt x="56" y="113"/>
                    </a:lnTo>
                    <a:lnTo>
                      <a:pt x="0" y="85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5" name="Freeform 167"/>
              <p:cNvSpPr>
                <a:spLocks/>
              </p:cNvSpPr>
              <p:nvPr/>
            </p:nvSpPr>
            <p:spPr bwMode="auto">
              <a:xfrm>
                <a:off x="6045" y="3903"/>
                <a:ext cx="113" cy="85"/>
              </a:xfrm>
              <a:custGeom>
                <a:avLst/>
                <a:gdLst>
                  <a:gd name="T0" fmla="*/ 28 w 113"/>
                  <a:gd name="T1" fmla="*/ 85 h 85"/>
                  <a:gd name="T2" fmla="*/ 0 w 113"/>
                  <a:gd name="T3" fmla="*/ 57 h 85"/>
                  <a:gd name="T4" fmla="*/ 57 w 113"/>
                  <a:gd name="T5" fmla="*/ 0 h 85"/>
                  <a:gd name="T6" fmla="*/ 113 w 113"/>
                  <a:gd name="T7" fmla="*/ 28 h 85"/>
                  <a:gd name="T8" fmla="*/ 28 w 113"/>
                  <a:gd name="T9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5">
                    <a:moveTo>
                      <a:pt x="28" y="85"/>
                    </a:moveTo>
                    <a:lnTo>
                      <a:pt x="0" y="57"/>
                    </a:lnTo>
                    <a:lnTo>
                      <a:pt x="57" y="0"/>
                    </a:lnTo>
                    <a:lnTo>
                      <a:pt x="113" y="28"/>
                    </a:lnTo>
                    <a:lnTo>
                      <a:pt x="28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6" name="Freeform 168"/>
              <p:cNvSpPr>
                <a:spLocks/>
              </p:cNvSpPr>
              <p:nvPr/>
            </p:nvSpPr>
            <p:spPr bwMode="auto">
              <a:xfrm>
                <a:off x="6016" y="3704"/>
                <a:ext cx="312" cy="142"/>
              </a:xfrm>
              <a:custGeom>
                <a:avLst/>
                <a:gdLst>
                  <a:gd name="T0" fmla="*/ 29 w 312"/>
                  <a:gd name="T1" fmla="*/ 114 h 142"/>
                  <a:gd name="T2" fmla="*/ 0 w 312"/>
                  <a:gd name="T3" fmla="*/ 85 h 142"/>
                  <a:gd name="T4" fmla="*/ 0 w 312"/>
                  <a:gd name="T5" fmla="*/ 29 h 142"/>
                  <a:gd name="T6" fmla="*/ 57 w 312"/>
                  <a:gd name="T7" fmla="*/ 0 h 142"/>
                  <a:gd name="T8" fmla="*/ 171 w 312"/>
                  <a:gd name="T9" fmla="*/ 29 h 142"/>
                  <a:gd name="T10" fmla="*/ 199 w 312"/>
                  <a:gd name="T11" fmla="*/ 57 h 142"/>
                  <a:gd name="T12" fmla="*/ 256 w 312"/>
                  <a:gd name="T13" fmla="*/ 29 h 142"/>
                  <a:gd name="T14" fmla="*/ 312 w 312"/>
                  <a:gd name="T15" fmla="*/ 114 h 142"/>
                  <a:gd name="T16" fmla="*/ 227 w 312"/>
                  <a:gd name="T17" fmla="*/ 114 h 142"/>
                  <a:gd name="T18" fmla="*/ 199 w 312"/>
                  <a:gd name="T19" fmla="*/ 142 h 142"/>
                  <a:gd name="T20" fmla="*/ 142 w 312"/>
                  <a:gd name="T21" fmla="*/ 142 h 142"/>
                  <a:gd name="T22" fmla="*/ 114 w 312"/>
                  <a:gd name="T23" fmla="*/ 85 h 142"/>
                  <a:gd name="T24" fmla="*/ 86 w 312"/>
                  <a:gd name="T25" fmla="*/ 114 h 142"/>
                  <a:gd name="T26" fmla="*/ 57 w 312"/>
                  <a:gd name="T27" fmla="*/ 114 h 142"/>
                  <a:gd name="T28" fmla="*/ 29 w 312"/>
                  <a:gd name="T29" fmla="*/ 11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142">
                    <a:moveTo>
                      <a:pt x="29" y="114"/>
                    </a:moveTo>
                    <a:lnTo>
                      <a:pt x="0" y="85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71" y="29"/>
                    </a:lnTo>
                    <a:lnTo>
                      <a:pt x="199" y="57"/>
                    </a:lnTo>
                    <a:lnTo>
                      <a:pt x="256" y="29"/>
                    </a:lnTo>
                    <a:lnTo>
                      <a:pt x="312" y="114"/>
                    </a:lnTo>
                    <a:lnTo>
                      <a:pt x="227" y="114"/>
                    </a:lnTo>
                    <a:lnTo>
                      <a:pt x="199" y="142"/>
                    </a:lnTo>
                    <a:lnTo>
                      <a:pt x="142" y="142"/>
                    </a:lnTo>
                    <a:lnTo>
                      <a:pt x="114" y="85"/>
                    </a:lnTo>
                    <a:lnTo>
                      <a:pt x="86" y="114"/>
                    </a:lnTo>
                    <a:lnTo>
                      <a:pt x="57" y="114"/>
                    </a:lnTo>
                    <a:lnTo>
                      <a:pt x="29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8" name="Freeform 170"/>
              <p:cNvSpPr>
                <a:spLocks/>
              </p:cNvSpPr>
              <p:nvPr/>
            </p:nvSpPr>
            <p:spPr bwMode="auto">
              <a:xfrm>
                <a:off x="4939" y="3704"/>
                <a:ext cx="879" cy="794"/>
              </a:xfrm>
              <a:custGeom>
                <a:avLst/>
                <a:gdLst>
                  <a:gd name="T0" fmla="*/ 284 w 879"/>
                  <a:gd name="T1" fmla="*/ 794 h 794"/>
                  <a:gd name="T2" fmla="*/ 284 w 879"/>
                  <a:gd name="T3" fmla="*/ 709 h 794"/>
                  <a:gd name="T4" fmla="*/ 255 w 879"/>
                  <a:gd name="T5" fmla="*/ 652 h 794"/>
                  <a:gd name="T6" fmla="*/ 284 w 879"/>
                  <a:gd name="T7" fmla="*/ 567 h 794"/>
                  <a:gd name="T8" fmla="*/ 255 w 879"/>
                  <a:gd name="T9" fmla="*/ 482 h 794"/>
                  <a:gd name="T10" fmla="*/ 142 w 879"/>
                  <a:gd name="T11" fmla="*/ 539 h 794"/>
                  <a:gd name="T12" fmla="*/ 114 w 879"/>
                  <a:gd name="T13" fmla="*/ 539 h 794"/>
                  <a:gd name="T14" fmla="*/ 85 w 879"/>
                  <a:gd name="T15" fmla="*/ 454 h 794"/>
                  <a:gd name="T16" fmla="*/ 0 w 879"/>
                  <a:gd name="T17" fmla="*/ 426 h 794"/>
                  <a:gd name="T18" fmla="*/ 29 w 879"/>
                  <a:gd name="T19" fmla="*/ 341 h 794"/>
                  <a:gd name="T20" fmla="*/ 114 w 879"/>
                  <a:gd name="T21" fmla="*/ 284 h 794"/>
                  <a:gd name="T22" fmla="*/ 142 w 879"/>
                  <a:gd name="T23" fmla="*/ 170 h 794"/>
                  <a:gd name="T24" fmla="*/ 142 w 879"/>
                  <a:gd name="T25" fmla="*/ 114 h 794"/>
                  <a:gd name="T26" fmla="*/ 227 w 879"/>
                  <a:gd name="T27" fmla="*/ 29 h 794"/>
                  <a:gd name="T28" fmla="*/ 255 w 879"/>
                  <a:gd name="T29" fmla="*/ 85 h 794"/>
                  <a:gd name="T30" fmla="*/ 340 w 879"/>
                  <a:gd name="T31" fmla="*/ 142 h 794"/>
                  <a:gd name="T32" fmla="*/ 340 w 879"/>
                  <a:gd name="T33" fmla="*/ 57 h 794"/>
                  <a:gd name="T34" fmla="*/ 454 w 879"/>
                  <a:gd name="T35" fmla="*/ 0 h 794"/>
                  <a:gd name="T36" fmla="*/ 510 w 879"/>
                  <a:gd name="T37" fmla="*/ 57 h 794"/>
                  <a:gd name="T38" fmla="*/ 510 w 879"/>
                  <a:gd name="T39" fmla="*/ 114 h 794"/>
                  <a:gd name="T40" fmla="*/ 567 w 879"/>
                  <a:gd name="T41" fmla="*/ 256 h 794"/>
                  <a:gd name="T42" fmla="*/ 624 w 879"/>
                  <a:gd name="T43" fmla="*/ 227 h 794"/>
                  <a:gd name="T44" fmla="*/ 652 w 879"/>
                  <a:gd name="T45" fmla="*/ 170 h 794"/>
                  <a:gd name="T46" fmla="*/ 822 w 879"/>
                  <a:gd name="T47" fmla="*/ 142 h 794"/>
                  <a:gd name="T48" fmla="*/ 851 w 879"/>
                  <a:gd name="T49" fmla="*/ 85 h 794"/>
                  <a:gd name="T50" fmla="*/ 879 w 879"/>
                  <a:gd name="T51" fmla="*/ 142 h 794"/>
                  <a:gd name="T52" fmla="*/ 794 w 879"/>
                  <a:gd name="T53" fmla="*/ 227 h 794"/>
                  <a:gd name="T54" fmla="*/ 794 w 879"/>
                  <a:gd name="T55" fmla="*/ 256 h 794"/>
                  <a:gd name="T56" fmla="*/ 652 w 879"/>
                  <a:gd name="T57" fmla="*/ 454 h 794"/>
                  <a:gd name="T58" fmla="*/ 567 w 879"/>
                  <a:gd name="T59" fmla="*/ 426 h 794"/>
                  <a:gd name="T60" fmla="*/ 567 w 879"/>
                  <a:gd name="T61" fmla="*/ 539 h 794"/>
                  <a:gd name="T62" fmla="*/ 624 w 879"/>
                  <a:gd name="T63" fmla="*/ 511 h 794"/>
                  <a:gd name="T64" fmla="*/ 652 w 879"/>
                  <a:gd name="T65" fmla="*/ 539 h 794"/>
                  <a:gd name="T66" fmla="*/ 567 w 879"/>
                  <a:gd name="T67" fmla="*/ 596 h 794"/>
                  <a:gd name="T68" fmla="*/ 539 w 879"/>
                  <a:gd name="T69" fmla="*/ 652 h 794"/>
                  <a:gd name="T70" fmla="*/ 454 w 879"/>
                  <a:gd name="T71" fmla="*/ 652 h 794"/>
                  <a:gd name="T72" fmla="*/ 425 w 879"/>
                  <a:gd name="T73" fmla="*/ 737 h 794"/>
                  <a:gd name="T74" fmla="*/ 340 w 879"/>
                  <a:gd name="T75" fmla="*/ 766 h 794"/>
                  <a:gd name="T76" fmla="*/ 340 w 879"/>
                  <a:gd name="T77" fmla="*/ 794 h 794"/>
                  <a:gd name="T78" fmla="*/ 284 w 879"/>
                  <a:gd name="T7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9" h="794">
                    <a:moveTo>
                      <a:pt x="284" y="794"/>
                    </a:moveTo>
                    <a:lnTo>
                      <a:pt x="284" y="709"/>
                    </a:lnTo>
                    <a:lnTo>
                      <a:pt x="255" y="652"/>
                    </a:lnTo>
                    <a:lnTo>
                      <a:pt x="284" y="567"/>
                    </a:lnTo>
                    <a:lnTo>
                      <a:pt x="255" y="482"/>
                    </a:lnTo>
                    <a:lnTo>
                      <a:pt x="142" y="539"/>
                    </a:lnTo>
                    <a:lnTo>
                      <a:pt x="114" y="539"/>
                    </a:lnTo>
                    <a:lnTo>
                      <a:pt x="85" y="454"/>
                    </a:lnTo>
                    <a:lnTo>
                      <a:pt x="0" y="426"/>
                    </a:lnTo>
                    <a:lnTo>
                      <a:pt x="29" y="341"/>
                    </a:lnTo>
                    <a:lnTo>
                      <a:pt x="114" y="284"/>
                    </a:lnTo>
                    <a:lnTo>
                      <a:pt x="142" y="170"/>
                    </a:lnTo>
                    <a:lnTo>
                      <a:pt x="142" y="114"/>
                    </a:lnTo>
                    <a:lnTo>
                      <a:pt x="227" y="29"/>
                    </a:lnTo>
                    <a:lnTo>
                      <a:pt x="255" y="85"/>
                    </a:lnTo>
                    <a:lnTo>
                      <a:pt x="340" y="142"/>
                    </a:lnTo>
                    <a:lnTo>
                      <a:pt x="340" y="57"/>
                    </a:lnTo>
                    <a:lnTo>
                      <a:pt x="454" y="0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567" y="256"/>
                    </a:lnTo>
                    <a:lnTo>
                      <a:pt x="624" y="227"/>
                    </a:lnTo>
                    <a:lnTo>
                      <a:pt x="652" y="170"/>
                    </a:lnTo>
                    <a:lnTo>
                      <a:pt x="822" y="142"/>
                    </a:lnTo>
                    <a:lnTo>
                      <a:pt x="851" y="85"/>
                    </a:lnTo>
                    <a:lnTo>
                      <a:pt x="879" y="142"/>
                    </a:lnTo>
                    <a:lnTo>
                      <a:pt x="794" y="227"/>
                    </a:lnTo>
                    <a:lnTo>
                      <a:pt x="794" y="256"/>
                    </a:lnTo>
                    <a:lnTo>
                      <a:pt x="652" y="454"/>
                    </a:lnTo>
                    <a:lnTo>
                      <a:pt x="567" y="426"/>
                    </a:lnTo>
                    <a:lnTo>
                      <a:pt x="567" y="539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567" y="596"/>
                    </a:lnTo>
                    <a:lnTo>
                      <a:pt x="539" y="652"/>
                    </a:lnTo>
                    <a:lnTo>
                      <a:pt x="454" y="652"/>
                    </a:lnTo>
                    <a:lnTo>
                      <a:pt x="425" y="737"/>
                    </a:lnTo>
                    <a:lnTo>
                      <a:pt x="340" y="766"/>
                    </a:lnTo>
                    <a:lnTo>
                      <a:pt x="340" y="794"/>
                    </a:lnTo>
                    <a:lnTo>
                      <a:pt x="284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0" name="Freeform 172"/>
              <p:cNvSpPr>
                <a:spLocks/>
              </p:cNvSpPr>
              <p:nvPr/>
            </p:nvSpPr>
            <p:spPr bwMode="auto">
              <a:xfrm>
                <a:off x="5166" y="2457"/>
                <a:ext cx="1106" cy="1503"/>
              </a:xfrm>
              <a:custGeom>
                <a:avLst/>
                <a:gdLst>
                  <a:gd name="T0" fmla="*/ 595 w 1106"/>
                  <a:gd name="T1" fmla="*/ 1389 h 1503"/>
                  <a:gd name="T2" fmla="*/ 397 w 1106"/>
                  <a:gd name="T3" fmla="*/ 1474 h 1503"/>
                  <a:gd name="T4" fmla="*/ 283 w 1106"/>
                  <a:gd name="T5" fmla="*/ 1361 h 1503"/>
                  <a:gd name="T6" fmla="*/ 227 w 1106"/>
                  <a:gd name="T7" fmla="*/ 1247 h 1503"/>
                  <a:gd name="T8" fmla="*/ 113 w 1106"/>
                  <a:gd name="T9" fmla="*/ 1389 h 1503"/>
                  <a:gd name="T10" fmla="*/ 0 w 1106"/>
                  <a:gd name="T11" fmla="*/ 1276 h 1503"/>
                  <a:gd name="T12" fmla="*/ 85 w 1106"/>
                  <a:gd name="T13" fmla="*/ 1162 h 1503"/>
                  <a:gd name="T14" fmla="*/ 227 w 1106"/>
                  <a:gd name="T15" fmla="*/ 1021 h 1503"/>
                  <a:gd name="T16" fmla="*/ 369 w 1106"/>
                  <a:gd name="T17" fmla="*/ 1077 h 1503"/>
                  <a:gd name="T18" fmla="*/ 454 w 1106"/>
                  <a:gd name="T19" fmla="*/ 1049 h 1503"/>
                  <a:gd name="T20" fmla="*/ 425 w 1106"/>
                  <a:gd name="T21" fmla="*/ 936 h 1503"/>
                  <a:gd name="T22" fmla="*/ 482 w 1106"/>
                  <a:gd name="T23" fmla="*/ 879 h 1503"/>
                  <a:gd name="T24" fmla="*/ 425 w 1106"/>
                  <a:gd name="T25" fmla="*/ 822 h 1503"/>
                  <a:gd name="T26" fmla="*/ 510 w 1106"/>
                  <a:gd name="T27" fmla="*/ 595 h 1503"/>
                  <a:gd name="T28" fmla="*/ 482 w 1106"/>
                  <a:gd name="T29" fmla="*/ 510 h 1503"/>
                  <a:gd name="T30" fmla="*/ 397 w 1106"/>
                  <a:gd name="T31" fmla="*/ 397 h 1503"/>
                  <a:gd name="T32" fmla="*/ 397 w 1106"/>
                  <a:gd name="T33" fmla="*/ 340 h 1503"/>
                  <a:gd name="T34" fmla="*/ 425 w 1106"/>
                  <a:gd name="T35" fmla="*/ 227 h 1503"/>
                  <a:gd name="T36" fmla="*/ 482 w 1106"/>
                  <a:gd name="T37" fmla="*/ 170 h 1503"/>
                  <a:gd name="T38" fmla="*/ 595 w 1106"/>
                  <a:gd name="T39" fmla="*/ 227 h 1503"/>
                  <a:gd name="T40" fmla="*/ 624 w 1106"/>
                  <a:gd name="T41" fmla="*/ 57 h 1503"/>
                  <a:gd name="T42" fmla="*/ 680 w 1106"/>
                  <a:gd name="T43" fmla="*/ 0 h 1503"/>
                  <a:gd name="T44" fmla="*/ 737 w 1106"/>
                  <a:gd name="T45" fmla="*/ 57 h 1503"/>
                  <a:gd name="T46" fmla="*/ 936 w 1106"/>
                  <a:gd name="T47" fmla="*/ 198 h 1503"/>
                  <a:gd name="T48" fmla="*/ 794 w 1106"/>
                  <a:gd name="T49" fmla="*/ 312 h 1503"/>
                  <a:gd name="T50" fmla="*/ 765 w 1106"/>
                  <a:gd name="T51" fmla="*/ 397 h 1503"/>
                  <a:gd name="T52" fmla="*/ 794 w 1106"/>
                  <a:gd name="T53" fmla="*/ 595 h 1503"/>
                  <a:gd name="T54" fmla="*/ 850 w 1106"/>
                  <a:gd name="T55" fmla="*/ 652 h 1503"/>
                  <a:gd name="T56" fmla="*/ 964 w 1106"/>
                  <a:gd name="T57" fmla="*/ 765 h 1503"/>
                  <a:gd name="T58" fmla="*/ 1021 w 1106"/>
                  <a:gd name="T59" fmla="*/ 992 h 1503"/>
                  <a:gd name="T60" fmla="*/ 1106 w 1106"/>
                  <a:gd name="T61" fmla="*/ 1021 h 1503"/>
                  <a:gd name="T62" fmla="*/ 1021 w 1106"/>
                  <a:gd name="T63" fmla="*/ 1162 h 1503"/>
                  <a:gd name="T64" fmla="*/ 907 w 1106"/>
                  <a:gd name="T65" fmla="*/ 1191 h 1503"/>
                  <a:gd name="T66" fmla="*/ 794 w 1106"/>
                  <a:gd name="T67" fmla="*/ 1304 h 1503"/>
                  <a:gd name="T68" fmla="*/ 595 w 1106"/>
                  <a:gd name="T69" fmla="*/ 1247 h 1503"/>
                  <a:gd name="T70" fmla="*/ 454 w 1106"/>
                  <a:gd name="T71" fmla="*/ 1304 h 1503"/>
                  <a:gd name="T72" fmla="*/ 624 w 1106"/>
                  <a:gd name="T73" fmla="*/ 1332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06" h="1503">
                    <a:moveTo>
                      <a:pt x="624" y="1332"/>
                    </a:moveTo>
                    <a:lnTo>
                      <a:pt x="595" y="1389"/>
                    </a:lnTo>
                    <a:lnTo>
                      <a:pt x="425" y="1417"/>
                    </a:lnTo>
                    <a:lnTo>
                      <a:pt x="397" y="1474"/>
                    </a:lnTo>
                    <a:lnTo>
                      <a:pt x="340" y="1503"/>
                    </a:lnTo>
                    <a:lnTo>
                      <a:pt x="283" y="1361"/>
                    </a:lnTo>
                    <a:lnTo>
                      <a:pt x="283" y="1304"/>
                    </a:lnTo>
                    <a:lnTo>
                      <a:pt x="227" y="1247"/>
                    </a:lnTo>
                    <a:lnTo>
                      <a:pt x="113" y="1304"/>
                    </a:lnTo>
                    <a:lnTo>
                      <a:pt x="113" y="1389"/>
                    </a:lnTo>
                    <a:lnTo>
                      <a:pt x="28" y="1332"/>
                    </a:lnTo>
                    <a:lnTo>
                      <a:pt x="0" y="1276"/>
                    </a:lnTo>
                    <a:lnTo>
                      <a:pt x="0" y="1162"/>
                    </a:lnTo>
                    <a:lnTo>
                      <a:pt x="85" y="1162"/>
                    </a:lnTo>
                    <a:lnTo>
                      <a:pt x="85" y="1077"/>
                    </a:lnTo>
                    <a:lnTo>
                      <a:pt x="227" y="1021"/>
                    </a:lnTo>
                    <a:lnTo>
                      <a:pt x="255" y="1077"/>
                    </a:lnTo>
                    <a:lnTo>
                      <a:pt x="369" y="1077"/>
                    </a:lnTo>
                    <a:lnTo>
                      <a:pt x="397" y="1049"/>
                    </a:lnTo>
                    <a:lnTo>
                      <a:pt x="454" y="1049"/>
                    </a:lnTo>
                    <a:lnTo>
                      <a:pt x="454" y="992"/>
                    </a:lnTo>
                    <a:lnTo>
                      <a:pt x="425" y="936"/>
                    </a:lnTo>
                    <a:lnTo>
                      <a:pt x="454" y="907"/>
                    </a:lnTo>
                    <a:lnTo>
                      <a:pt x="482" y="879"/>
                    </a:lnTo>
                    <a:lnTo>
                      <a:pt x="425" y="879"/>
                    </a:lnTo>
                    <a:lnTo>
                      <a:pt x="425" y="822"/>
                    </a:lnTo>
                    <a:lnTo>
                      <a:pt x="539" y="595"/>
                    </a:lnTo>
                    <a:lnTo>
                      <a:pt x="510" y="595"/>
                    </a:lnTo>
                    <a:lnTo>
                      <a:pt x="510" y="539"/>
                    </a:lnTo>
                    <a:lnTo>
                      <a:pt x="482" y="510"/>
                    </a:lnTo>
                    <a:lnTo>
                      <a:pt x="369" y="510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397" y="340"/>
                    </a:lnTo>
                    <a:lnTo>
                      <a:pt x="454" y="312"/>
                    </a:lnTo>
                    <a:lnTo>
                      <a:pt x="425" y="227"/>
                    </a:lnTo>
                    <a:lnTo>
                      <a:pt x="425" y="170"/>
                    </a:lnTo>
                    <a:lnTo>
                      <a:pt x="482" y="170"/>
                    </a:lnTo>
                    <a:lnTo>
                      <a:pt x="510" y="227"/>
                    </a:lnTo>
                    <a:lnTo>
                      <a:pt x="595" y="227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80" y="28"/>
                    </a:lnTo>
                    <a:lnTo>
                      <a:pt x="68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936" y="198"/>
                    </a:lnTo>
                    <a:lnTo>
                      <a:pt x="936" y="255"/>
                    </a:lnTo>
                    <a:lnTo>
                      <a:pt x="794" y="312"/>
                    </a:lnTo>
                    <a:lnTo>
                      <a:pt x="765" y="369"/>
                    </a:lnTo>
                    <a:lnTo>
                      <a:pt x="765" y="397"/>
                    </a:lnTo>
                    <a:lnTo>
                      <a:pt x="737" y="510"/>
                    </a:lnTo>
                    <a:lnTo>
                      <a:pt x="794" y="595"/>
                    </a:lnTo>
                    <a:lnTo>
                      <a:pt x="765" y="652"/>
                    </a:lnTo>
                    <a:lnTo>
                      <a:pt x="850" y="652"/>
                    </a:lnTo>
                    <a:lnTo>
                      <a:pt x="907" y="737"/>
                    </a:lnTo>
                    <a:lnTo>
                      <a:pt x="964" y="765"/>
                    </a:lnTo>
                    <a:lnTo>
                      <a:pt x="1049" y="936"/>
                    </a:lnTo>
                    <a:lnTo>
                      <a:pt x="1021" y="992"/>
                    </a:lnTo>
                    <a:lnTo>
                      <a:pt x="1077" y="964"/>
                    </a:lnTo>
                    <a:lnTo>
                      <a:pt x="1106" y="1021"/>
                    </a:lnTo>
                    <a:lnTo>
                      <a:pt x="1021" y="1077"/>
                    </a:lnTo>
                    <a:lnTo>
                      <a:pt x="1021" y="1162"/>
                    </a:lnTo>
                    <a:lnTo>
                      <a:pt x="1049" y="1247"/>
                    </a:lnTo>
                    <a:lnTo>
                      <a:pt x="907" y="1191"/>
                    </a:lnTo>
                    <a:lnTo>
                      <a:pt x="794" y="1247"/>
                    </a:lnTo>
                    <a:lnTo>
                      <a:pt x="794" y="1304"/>
                    </a:lnTo>
                    <a:lnTo>
                      <a:pt x="652" y="1304"/>
                    </a:lnTo>
                    <a:lnTo>
                      <a:pt x="595" y="1247"/>
                    </a:lnTo>
                    <a:lnTo>
                      <a:pt x="510" y="1247"/>
                    </a:lnTo>
                    <a:lnTo>
                      <a:pt x="454" y="1304"/>
                    </a:lnTo>
                    <a:lnTo>
                      <a:pt x="539" y="1332"/>
                    </a:lnTo>
                    <a:lnTo>
                      <a:pt x="624" y="133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1" name="Freeform 173"/>
              <p:cNvSpPr>
                <a:spLocks/>
              </p:cNvSpPr>
              <p:nvPr/>
            </p:nvSpPr>
            <p:spPr bwMode="auto">
              <a:xfrm>
                <a:off x="4854" y="2570"/>
                <a:ext cx="851" cy="964"/>
              </a:xfrm>
              <a:custGeom>
                <a:avLst/>
                <a:gdLst>
                  <a:gd name="T0" fmla="*/ 539 w 851"/>
                  <a:gd name="T1" fmla="*/ 908 h 964"/>
                  <a:gd name="T2" fmla="*/ 567 w 851"/>
                  <a:gd name="T3" fmla="*/ 964 h 964"/>
                  <a:gd name="T4" fmla="*/ 681 w 851"/>
                  <a:gd name="T5" fmla="*/ 964 h 964"/>
                  <a:gd name="T6" fmla="*/ 709 w 851"/>
                  <a:gd name="T7" fmla="*/ 936 h 964"/>
                  <a:gd name="T8" fmla="*/ 766 w 851"/>
                  <a:gd name="T9" fmla="*/ 936 h 964"/>
                  <a:gd name="T10" fmla="*/ 766 w 851"/>
                  <a:gd name="T11" fmla="*/ 879 h 964"/>
                  <a:gd name="T12" fmla="*/ 737 w 851"/>
                  <a:gd name="T13" fmla="*/ 823 h 964"/>
                  <a:gd name="T14" fmla="*/ 794 w 851"/>
                  <a:gd name="T15" fmla="*/ 766 h 964"/>
                  <a:gd name="T16" fmla="*/ 737 w 851"/>
                  <a:gd name="T17" fmla="*/ 766 h 964"/>
                  <a:gd name="T18" fmla="*/ 737 w 851"/>
                  <a:gd name="T19" fmla="*/ 709 h 964"/>
                  <a:gd name="T20" fmla="*/ 851 w 851"/>
                  <a:gd name="T21" fmla="*/ 482 h 964"/>
                  <a:gd name="T22" fmla="*/ 822 w 851"/>
                  <a:gd name="T23" fmla="*/ 482 h 964"/>
                  <a:gd name="T24" fmla="*/ 822 w 851"/>
                  <a:gd name="T25" fmla="*/ 426 h 964"/>
                  <a:gd name="T26" fmla="*/ 794 w 851"/>
                  <a:gd name="T27" fmla="*/ 397 h 964"/>
                  <a:gd name="T28" fmla="*/ 681 w 851"/>
                  <a:gd name="T29" fmla="*/ 397 h 964"/>
                  <a:gd name="T30" fmla="*/ 709 w 851"/>
                  <a:gd name="T31" fmla="*/ 284 h 964"/>
                  <a:gd name="T32" fmla="*/ 737 w 851"/>
                  <a:gd name="T33" fmla="*/ 284 h 964"/>
                  <a:gd name="T34" fmla="*/ 709 w 851"/>
                  <a:gd name="T35" fmla="*/ 227 h 964"/>
                  <a:gd name="T36" fmla="*/ 766 w 851"/>
                  <a:gd name="T37" fmla="*/ 199 h 964"/>
                  <a:gd name="T38" fmla="*/ 681 w 851"/>
                  <a:gd name="T39" fmla="*/ 171 h 964"/>
                  <a:gd name="T40" fmla="*/ 595 w 851"/>
                  <a:gd name="T41" fmla="*/ 256 h 964"/>
                  <a:gd name="T42" fmla="*/ 567 w 851"/>
                  <a:gd name="T43" fmla="*/ 227 h 964"/>
                  <a:gd name="T44" fmla="*/ 454 w 851"/>
                  <a:gd name="T45" fmla="*/ 199 h 964"/>
                  <a:gd name="T46" fmla="*/ 425 w 851"/>
                  <a:gd name="T47" fmla="*/ 57 h 964"/>
                  <a:gd name="T48" fmla="*/ 397 w 851"/>
                  <a:gd name="T49" fmla="*/ 85 h 964"/>
                  <a:gd name="T50" fmla="*/ 340 w 851"/>
                  <a:gd name="T51" fmla="*/ 0 h 964"/>
                  <a:gd name="T52" fmla="*/ 227 w 851"/>
                  <a:gd name="T53" fmla="*/ 142 h 964"/>
                  <a:gd name="T54" fmla="*/ 284 w 851"/>
                  <a:gd name="T55" fmla="*/ 171 h 964"/>
                  <a:gd name="T56" fmla="*/ 255 w 851"/>
                  <a:gd name="T57" fmla="*/ 227 h 964"/>
                  <a:gd name="T58" fmla="*/ 312 w 851"/>
                  <a:gd name="T59" fmla="*/ 256 h 964"/>
                  <a:gd name="T60" fmla="*/ 255 w 851"/>
                  <a:gd name="T61" fmla="*/ 312 h 964"/>
                  <a:gd name="T62" fmla="*/ 199 w 851"/>
                  <a:gd name="T63" fmla="*/ 284 h 964"/>
                  <a:gd name="T64" fmla="*/ 199 w 851"/>
                  <a:gd name="T65" fmla="*/ 341 h 964"/>
                  <a:gd name="T66" fmla="*/ 114 w 851"/>
                  <a:gd name="T67" fmla="*/ 397 h 964"/>
                  <a:gd name="T68" fmla="*/ 57 w 851"/>
                  <a:gd name="T69" fmla="*/ 397 h 964"/>
                  <a:gd name="T70" fmla="*/ 57 w 851"/>
                  <a:gd name="T71" fmla="*/ 426 h 964"/>
                  <a:gd name="T72" fmla="*/ 0 w 851"/>
                  <a:gd name="T73" fmla="*/ 482 h 964"/>
                  <a:gd name="T74" fmla="*/ 0 w 851"/>
                  <a:gd name="T75" fmla="*/ 539 h 964"/>
                  <a:gd name="T76" fmla="*/ 114 w 851"/>
                  <a:gd name="T77" fmla="*/ 539 h 964"/>
                  <a:gd name="T78" fmla="*/ 114 w 851"/>
                  <a:gd name="T79" fmla="*/ 567 h 964"/>
                  <a:gd name="T80" fmla="*/ 170 w 851"/>
                  <a:gd name="T81" fmla="*/ 567 h 964"/>
                  <a:gd name="T82" fmla="*/ 284 w 851"/>
                  <a:gd name="T83" fmla="*/ 624 h 964"/>
                  <a:gd name="T84" fmla="*/ 312 w 851"/>
                  <a:gd name="T85" fmla="*/ 709 h 964"/>
                  <a:gd name="T86" fmla="*/ 454 w 851"/>
                  <a:gd name="T87" fmla="*/ 794 h 964"/>
                  <a:gd name="T88" fmla="*/ 539 w 851"/>
                  <a:gd name="T89" fmla="*/ 794 h 964"/>
                  <a:gd name="T90" fmla="*/ 567 w 851"/>
                  <a:gd name="T91" fmla="*/ 851 h 964"/>
                  <a:gd name="T92" fmla="*/ 539 w 851"/>
                  <a:gd name="T93" fmla="*/ 90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1" h="964">
                    <a:moveTo>
                      <a:pt x="539" y="908"/>
                    </a:moveTo>
                    <a:lnTo>
                      <a:pt x="567" y="964"/>
                    </a:lnTo>
                    <a:lnTo>
                      <a:pt x="681" y="964"/>
                    </a:lnTo>
                    <a:lnTo>
                      <a:pt x="709" y="936"/>
                    </a:lnTo>
                    <a:lnTo>
                      <a:pt x="766" y="936"/>
                    </a:lnTo>
                    <a:lnTo>
                      <a:pt x="766" y="879"/>
                    </a:lnTo>
                    <a:lnTo>
                      <a:pt x="737" y="823"/>
                    </a:lnTo>
                    <a:lnTo>
                      <a:pt x="794" y="766"/>
                    </a:lnTo>
                    <a:lnTo>
                      <a:pt x="737" y="766"/>
                    </a:lnTo>
                    <a:lnTo>
                      <a:pt x="737" y="709"/>
                    </a:lnTo>
                    <a:lnTo>
                      <a:pt x="851" y="482"/>
                    </a:lnTo>
                    <a:lnTo>
                      <a:pt x="822" y="482"/>
                    </a:lnTo>
                    <a:lnTo>
                      <a:pt x="822" y="426"/>
                    </a:lnTo>
                    <a:lnTo>
                      <a:pt x="794" y="397"/>
                    </a:lnTo>
                    <a:lnTo>
                      <a:pt x="681" y="397"/>
                    </a:lnTo>
                    <a:lnTo>
                      <a:pt x="709" y="284"/>
                    </a:lnTo>
                    <a:lnTo>
                      <a:pt x="737" y="284"/>
                    </a:lnTo>
                    <a:lnTo>
                      <a:pt x="709" y="227"/>
                    </a:lnTo>
                    <a:lnTo>
                      <a:pt x="766" y="199"/>
                    </a:lnTo>
                    <a:lnTo>
                      <a:pt x="681" y="171"/>
                    </a:lnTo>
                    <a:lnTo>
                      <a:pt x="595" y="256"/>
                    </a:lnTo>
                    <a:lnTo>
                      <a:pt x="567" y="227"/>
                    </a:lnTo>
                    <a:lnTo>
                      <a:pt x="454" y="199"/>
                    </a:lnTo>
                    <a:lnTo>
                      <a:pt x="425" y="57"/>
                    </a:lnTo>
                    <a:lnTo>
                      <a:pt x="397" y="85"/>
                    </a:lnTo>
                    <a:lnTo>
                      <a:pt x="340" y="0"/>
                    </a:lnTo>
                    <a:lnTo>
                      <a:pt x="227" y="142"/>
                    </a:lnTo>
                    <a:lnTo>
                      <a:pt x="284" y="171"/>
                    </a:lnTo>
                    <a:lnTo>
                      <a:pt x="255" y="227"/>
                    </a:lnTo>
                    <a:lnTo>
                      <a:pt x="312" y="256"/>
                    </a:lnTo>
                    <a:lnTo>
                      <a:pt x="255" y="312"/>
                    </a:lnTo>
                    <a:lnTo>
                      <a:pt x="199" y="284"/>
                    </a:lnTo>
                    <a:lnTo>
                      <a:pt x="199" y="341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26"/>
                    </a:lnTo>
                    <a:lnTo>
                      <a:pt x="0" y="482"/>
                    </a:lnTo>
                    <a:lnTo>
                      <a:pt x="0" y="539"/>
                    </a:lnTo>
                    <a:lnTo>
                      <a:pt x="114" y="539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284" y="624"/>
                    </a:lnTo>
                    <a:lnTo>
                      <a:pt x="312" y="709"/>
                    </a:lnTo>
                    <a:lnTo>
                      <a:pt x="454" y="794"/>
                    </a:lnTo>
                    <a:lnTo>
                      <a:pt x="539" y="794"/>
                    </a:lnTo>
                    <a:lnTo>
                      <a:pt x="567" y="851"/>
                    </a:lnTo>
                    <a:lnTo>
                      <a:pt x="539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2" name="Freeform 174"/>
              <p:cNvSpPr>
                <a:spLocks/>
              </p:cNvSpPr>
              <p:nvPr/>
            </p:nvSpPr>
            <p:spPr bwMode="auto">
              <a:xfrm>
                <a:off x="4486" y="2429"/>
                <a:ext cx="935" cy="1304"/>
              </a:xfrm>
              <a:custGeom>
                <a:avLst/>
                <a:gdLst>
                  <a:gd name="T0" fmla="*/ 708 w 935"/>
                  <a:gd name="T1" fmla="*/ 141 h 1304"/>
                  <a:gd name="T2" fmla="*/ 595 w 935"/>
                  <a:gd name="T3" fmla="*/ 283 h 1304"/>
                  <a:gd name="T4" fmla="*/ 652 w 935"/>
                  <a:gd name="T5" fmla="*/ 312 h 1304"/>
                  <a:gd name="T6" fmla="*/ 623 w 935"/>
                  <a:gd name="T7" fmla="*/ 368 h 1304"/>
                  <a:gd name="T8" fmla="*/ 680 w 935"/>
                  <a:gd name="T9" fmla="*/ 397 h 1304"/>
                  <a:gd name="T10" fmla="*/ 623 w 935"/>
                  <a:gd name="T11" fmla="*/ 453 h 1304"/>
                  <a:gd name="T12" fmla="*/ 567 w 935"/>
                  <a:gd name="T13" fmla="*/ 425 h 1304"/>
                  <a:gd name="T14" fmla="*/ 567 w 935"/>
                  <a:gd name="T15" fmla="*/ 482 h 1304"/>
                  <a:gd name="T16" fmla="*/ 482 w 935"/>
                  <a:gd name="T17" fmla="*/ 538 h 1304"/>
                  <a:gd name="T18" fmla="*/ 425 w 935"/>
                  <a:gd name="T19" fmla="*/ 538 h 1304"/>
                  <a:gd name="T20" fmla="*/ 425 w 935"/>
                  <a:gd name="T21" fmla="*/ 567 h 1304"/>
                  <a:gd name="T22" fmla="*/ 368 w 935"/>
                  <a:gd name="T23" fmla="*/ 623 h 1304"/>
                  <a:gd name="T24" fmla="*/ 368 w 935"/>
                  <a:gd name="T25" fmla="*/ 680 h 1304"/>
                  <a:gd name="T26" fmla="*/ 482 w 935"/>
                  <a:gd name="T27" fmla="*/ 680 h 1304"/>
                  <a:gd name="T28" fmla="*/ 482 w 935"/>
                  <a:gd name="T29" fmla="*/ 708 h 1304"/>
                  <a:gd name="T30" fmla="*/ 538 w 935"/>
                  <a:gd name="T31" fmla="*/ 708 h 1304"/>
                  <a:gd name="T32" fmla="*/ 652 w 935"/>
                  <a:gd name="T33" fmla="*/ 765 h 1304"/>
                  <a:gd name="T34" fmla="*/ 680 w 935"/>
                  <a:gd name="T35" fmla="*/ 850 h 1304"/>
                  <a:gd name="T36" fmla="*/ 822 w 935"/>
                  <a:gd name="T37" fmla="*/ 935 h 1304"/>
                  <a:gd name="T38" fmla="*/ 907 w 935"/>
                  <a:gd name="T39" fmla="*/ 935 h 1304"/>
                  <a:gd name="T40" fmla="*/ 935 w 935"/>
                  <a:gd name="T41" fmla="*/ 992 h 1304"/>
                  <a:gd name="T42" fmla="*/ 907 w 935"/>
                  <a:gd name="T43" fmla="*/ 1049 h 1304"/>
                  <a:gd name="T44" fmla="*/ 765 w 935"/>
                  <a:gd name="T45" fmla="*/ 1105 h 1304"/>
                  <a:gd name="T46" fmla="*/ 623 w 935"/>
                  <a:gd name="T47" fmla="*/ 1077 h 1304"/>
                  <a:gd name="T48" fmla="*/ 652 w 935"/>
                  <a:gd name="T49" fmla="*/ 992 h 1304"/>
                  <a:gd name="T50" fmla="*/ 595 w 935"/>
                  <a:gd name="T51" fmla="*/ 935 h 1304"/>
                  <a:gd name="T52" fmla="*/ 510 w 935"/>
                  <a:gd name="T53" fmla="*/ 964 h 1304"/>
                  <a:gd name="T54" fmla="*/ 482 w 935"/>
                  <a:gd name="T55" fmla="*/ 1077 h 1304"/>
                  <a:gd name="T56" fmla="*/ 425 w 935"/>
                  <a:gd name="T57" fmla="*/ 1105 h 1304"/>
                  <a:gd name="T58" fmla="*/ 396 w 935"/>
                  <a:gd name="T59" fmla="*/ 1190 h 1304"/>
                  <a:gd name="T60" fmla="*/ 283 w 935"/>
                  <a:gd name="T61" fmla="*/ 1275 h 1304"/>
                  <a:gd name="T62" fmla="*/ 170 w 935"/>
                  <a:gd name="T63" fmla="*/ 1304 h 1304"/>
                  <a:gd name="T64" fmla="*/ 85 w 935"/>
                  <a:gd name="T65" fmla="*/ 1134 h 1304"/>
                  <a:gd name="T66" fmla="*/ 141 w 935"/>
                  <a:gd name="T67" fmla="*/ 1049 h 1304"/>
                  <a:gd name="T68" fmla="*/ 85 w 935"/>
                  <a:gd name="T69" fmla="*/ 1020 h 1304"/>
                  <a:gd name="T70" fmla="*/ 85 w 935"/>
                  <a:gd name="T71" fmla="*/ 935 h 1304"/>
                  <a:gd name="T72" fmla="*/ 28 w 935"/>
                  <a:gd name="T73" fmla="*/ 907 h 1304"/>
                  <a:gd name="T74" fmla="*/ 141 w 935"/>
                  <a:gd name="T75" fmla="*/ 765 h 1304"/>
                  <a:gd name="T76" fmla="*/ 141 w 935"/>
                  <a:gd name="T77" fmla="*/ 652 h 1304"/>
                  <a:gd name="T78" fmla="*/ 170 w 935"/>
                  <a:gd name="T79" fmla="*/ 567 h 1304"/>
                  <a:gd name="T80" fmla="*/ 141 w 935"/>
                  <a:gd name="T81" fmla="*/ 538 h 1304"/>
                  <a:gd name="T82" fmla="*/ 85 w 935"/>
                  <a:gd name="T83" fmla="*/ 595 h 1304"/>
                  <a:gd name="T84" fmla="*/ 28 w 935"/>
                  <a:gd name="T85" fmla="*/ 567 h 1304"/>
                  <a:gd name="T86" fmla="*/ 0 w 935"/>
                  <a:gd name="T87" fmla="*/ 425 h 1304"/>
                  <a:gd name="T88" fmla="*/ 113 w 935"/>
                  <a:gd name="T89" fmla="*/ 425 h 1304"/>
                  <a:gd name="T90" fmla="*/ 113 w 935"/>
                  <a:gd name="T91" fmla="*/ 397 h 1304"/>
                  <a:gd name="T92" fmla="*/ 198 w 935"/>
                  <a:gd name="T93" fmla="*/ 340 h 1304"/>
                  <a:gd name="T94" fmla="*/ 198 w 935"/>
                  <a:gd name="T95" fmla="*/ 226 h 1304"/>
                  <a:gd name="T96" fmla="*/ 255 w 935"/>
                  <a:gd name="T97" fmla="*/ 198 h 1304"/>
                  <a:gd name="T98" fmla="*/ 255 w 935"/>
                  <a:gd name="T99" fmla="*/ 56 h 1304"/>
                  <a:gd name="T100" fmla="*/ 340 w 935"/>
                  <a:gd name="T101" fmla="*/ 0 h 1304"/>
                  <a:gd name="T102" fmla="*/ 453 w 935"/>
                  <a:gd name="T103" fmla="*/ 85 h 1304"/>
                  <a:gd name="T104" fmla="*/ 623 w 935"/>
                  <a:gd name="T105" fmla="*/ 56 h 1304"/>
                  <a:gd name="T106" fmla="*/ 623 w 935"/>
                  <a:gd name="T107" fmla="*/ 113 h 1304"/>
                  <a:gd name="T108" fmla="*/ 708 w 935"/>
                  <a:gd name="T109" fmla="*/ 14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35" h="1304">
                    <a:moveTo>
                      <a:pt x="708" y="141"/>
                    </a:moveTo>
                    <a:lnTo>
                      <a:pt x="595" y="283"/>
                    </a:lnTo>
                    <a:lnTo>
                      <a:pt x="652" y="312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23" y="453"/>
                    </a:lnTo>
                    <a:lnTo>
                      <a:pt x="567" y="425"/>
                    </a:lnTo>
                    <a:lnTo>
                      <a:pt x="567" y="482"/>
                    </a:lnTo>
                    <a:lnTo>
                      <a:pt x="482" y="538"/>
                    </a:lnTo>
                    <a:lnTo>
                      <a:pt x="425" y="538"/>
                    </a:lnTo>
                    <a:lnTo>
                      <a:pt x="425" y="567"/>
                    </a:lnTo>
                    <a:lnTo>
                      <a:pt x="368" y="623"/>
                    </a:lnTo>
                    <a:lnTo>
                      <a:pt x="368" y="680"/>
                    </a:lnTo>
                    <a:lnTo>
                      <a:pt x="482" y="680"/>
                    </a:lnTo>
                    <a:lnTo>
                      <a:pt x="482" y="708"/>
                    </a:lnTo>
                    <a:lnTo>
                      <a:pt x="538" y="708"/>
                    </a:lnTo>
                    <a:lnTo>
                      <a:pt x="652" y="765"/>
                    </a:lnTo>
                    <a:lnTo>
                      <a:pt x="680" y="850"/>
                    </a:lnTo>
                    <a:lnTo>
                      <a:pt x="822" y="935"/>
                    </a:lnTo>
                    <a:lnTo>
                      <a:pt x="907" y="935"/>
                    </a:lnTo>
                    <a:lnTo>
                      <a:pt x="935" y="992"/>
                    </a:lnTo>
                    <a:lnTo>
                      <a:pt x="907" y="1049"/>
                    </a:lnTo>
                    <a:lnTo>
                      <a:pt x="765" y="1105"/>
                    </a:lnTo>
                    <a:lnTo>
                      <a:pt x="623" y="1077"/>
                    </a:lnTo>
                    <a:lnTo>
                      <a:pt x="652" y="992"/>
                    </a:lnTo>
                    <a:lnTo>
                      <a:pt x="595" y="935"/>
                    </a:lnTo>
                    <a:lnTo>
                      <a:pt x="510" y="964"/>
                    </a:lnTo>
                    <a:lnTo>
                      <a:pt x="482" y="1077"/>
                    </a:lnTo>
                    <a:lnTo>
                      <a:pt x="425" y="1105"/>
                    </a:lnTo>
                    <a:lnTo>
                      <a:pt x="396" y="1190"/>
                    </a:lnTo>
                    <a:lnTo>
                      <a:pt x="283" y="1275"/>
                    </a:lnTo>
                    <a:lnTo>
                      <a:pt x="170" y="1304"/>
                    </a:lnTo>
                    <a:lnTo>
                      <a:pt x="85" y="1134"/>
                    </a:lnTo>
                    <a:lnTo>
                      <a:pt x="141" y="1049"/>
                    </a:lnTo>
                    <a:lnTo>
                      <a:pt x="85" y="1020"/>
                    </a:lnTo>
                    <a:lnTo>
                      <a:pt x="85" y="935"/>
                    </a:lnTo>
                    <a:lnTo>
                      <a:pt x="28" y="907"/>
                    </a:lnTo>
                    <a:lnTo>
                      <a:pt x="141" y="765"/>
                    </a:lnTo>
                    <a:lnTo>
                      <a:pt x="141" y="652"/>
                    </a:lnTo>
                    <a:lnTo>
                      <a:pt x="170" y="567"/>
                    </a:lnTo>
                    <a:lnTo>
                      <a:pt x="141" y="538"/>
                    </a:lnTo>
                    <a:lnTo>
                      <a:pt x="85" y="595"/>
                    </a:lnTo>
                    <a:lnTo>
                      <a:pt x="28" y="567"/>
                    </a:lnTo>
                    <a:lnTo>
                      <a:pt x="0" y="425"/>
                    </a:lnTo>
                    <a:lnTo>
                      <a:pt x="113" y="425"/>
                    </a:lnTo>
                    <a:lnTo>
                      <a:pt x="113" y="397"/>
                    </a:lnTo>
                    <a:lnTo>
                      <a:pt x="198" y="340"/>
                    </a:lnTo>
                    <a:lnTo>
                      <a:pt x="198" y="226"/>
                    </a:lnTo>
                    <a:lnTo>
                      <a:pt x="255" y="198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623" y="56"/>
                    </a:lnTo>
                    <a:lnTo>
                      <a:pt x="623" y="113"/>
                    </a:lnTo>
                    <a:lnTo>
                      <a:pt x="708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3" name="Freeform 175"/>
              <p:cNvSpPr>
                <a:spLocks/>
              </p:cNvSpPr>
              <p:nvPr/>
            </p:nvSpPr>
            <p:spPr bwMode="auto">
              <a:xfrm>
                <a:off x="5081" y="954"/>
                <a:ext cx="1559" cy="1872"/>
              </a:xfrm>
              <a:custGeom>
                <a:avLst/>
                <a:gdLst>
                  <a:gd name="T0" fmla="*/ 170 w 1559"/>
                  <a:gd name="T1" fmla="*/ 1701 h 1872"/>
                  <a:gd name="T2" fmla="*/ 227 w 1559"/>
                  <a:gd name="T3" fmla="*/ 1815 h 1872"/>
                  <a:gd name="T4" fmla="*/ 368 w 1559"/>
                  <a:gd name="T5" fmla="*/ 1872 h 1872"/>
                  <a:gd name="T6" fmla="*/ 539 w 1559"/>
                  <a:gd name="T7" fmla="*/ 1815 h 1872"/>
                  <a:gd name="T8" fmla="*/ 510 w 1559"/>
                  <a:gd name="T9" fmla="*/ 1673 h 1872"/>
                  <a:gd name="T10" fmla="*/ 595 w 1559"/>
                  <a:gd name="T11" fmla="*/ 1730 h 1872"/>
                  <a:gd name="T12" fmla="*/ 680 w 1559"/>
                  <a:gd name="T13" fmla="*/ 1730 h 1872"/>
                  <a:gd name="T14" fmla="*/ 709 w 1559"/>
                  <a:gd name="T15" fmla="*/ 1560 h 1872"/>
                  <a:gd name="T16" fmla="*/ 765 w 1559"/>
                  <a:gd name="T17" fmla="*/ 1503 h 1872"/>
                  <a:gd name="T18" fmla="*/ 907 w 1559"/>
                  <a:gd name="T19" fmla="*/ 1390 h 1872"/>
                  <a:gd name="T20" fmla="*/ 907 w 1559"/>
                  <a:gd name="T21" fmla="*/ 1276 h 1872"/>
                  <a:gd name="T22" fmla="*/ 879 w 1559"/>
                  <a:gd name="T23" fmla="*/ 1163 h 1872"/>
                  <a:gd name="T24" fmla="*/ 907 w 1559"/>
                  <a:gd name="T25" fmla="*/ 1078 h 1872"/>
                  <a:gd name="T26" fmla="*/ 992 w 1559"/>
                  <a:gd name="T27" fmla="*/ 964 h 1872"/>
                  <a:gd name="T28" fmla="*/ 1106 w 1559"/>
                  <a:gd name="T29" fmla="*/ 851 h 1872"/>
                  <a:gd name="T30" fmla="*/ 1134 w 1559"/>
                  <a:gd name="T31" fmla="*/ 709 h 1872"/>
                  <a:gd name="T32" fmla="*/ 1304 w 1559"/>
                  <a:gd name="T33" fmla="*/ 624 h 1872"/>
                  <a:gd name="T34" fmla="*/ 1361 w 1559"/>
                  <a:gd name="T35" fmla="*/ 369 h 1872"/>
                  <a:gd name="T36" fmla="*/ 1531 w 1559"/>
                  <a:gd name="T37" fmla="*/ 341 h 1872"/>
                  <a:gd name="T38" fmla="*/ 1531 w 1559"/>
                  <a:gd name="T39" fmla="*/ 227 h 1872"/>
                  <a:gd name="T40" fmla="*/ 1417 w 1559"/>
                  <a:gd name="T41" fmla="*/ 57 h 1872"/>
                  <a:gd name="T42" fmla="*/ 1276 w 1559"/>
                  <a:gd name="T43" fmla="*/ 199 h 1872"/>
                  <a:gd name="T44" fmla="*/ 1134 w 1559"/>
                  <a:gd name="T45" fmla="*/ 312 h 1872"/>
                  <a:gd name="T46" fmla="*/ 964 w 1559"/>
                  <a:gd name="T47" fmla="*/ 114 h 1872"/>
                  <a:gd name="T48" fmla="*/ 935 w 1559"/>
                  <a:gd name="T49" fmla="*/ 57 h 1872"/>
                  <a:gd name="T50" fmla="*/ 794 w 1559"/>
                  <a:gd name="T51" fmla="*/ 0 h 1872"/>
                  <a:gd name="T52" fmla="*/ 652 w 1559"/>
                  <a:gd name="T53" fmla="*/ 171 h 1872"/>
                  <a:gd name="T54" fmla="*/ 680 w 1559"/>
                  <a:gd name="T55" fmla="*/ 284 h 1872"/>
                  <a:gd name="T56" fmla="*/ 680 w 1559"/>
                  <a:gd name="T57" fmla="*/ 454 h 1872"/>
                  <a:gd name="T58" fmla="*/ 709 w 1559"/>
                  <a:gd name="T59" fmla="*/ 539 h 1872"/>
                  <a:gd name="T60" fmla="*/ 539 w 1559"/>
                  <a:gd name="T61" fmla="*/ 596 h 1872"/>
                  <a:gd name="T62" fmla="*/ 454 w 1559"/>
                  <a:gd name="T63" fmla="*/ 681 h 1872"/>
                  <a:gd name="T64" fmla="*/ 482 w 1559"/>
                  <a:gd name="T65" fmla="*/ 823 h 1872"/>
                  <a:gd name="T66" fmla="*/ 425 w 1559"/>
                  <a:gd name="T67" fmla="*/ 936 h 1872"/>
                  <a:gd name="T68" fmla="*/ 255 w 1559"/>
                  <a:gd name="T69" fmla="*/ 1049 h 1872"/>
                  <a:gd name="T70" fmla="*/ 28 w 1559"/>
                  <a:gd name="T71" fmla="*/ 1106 h 1872"/>
                  <a:gd name="T72" fmla="*/ 57 w 1559"/>
                  <a:gd name="T73" fmla="*/ 1276 h 1872"/>
                  <a:gd name="T74" fmla="*/ 28 w 1559"/>
                  <a:gd name="T75" fmla="*/ 1418 h 1872"/>
                  <a:gd name="T76" fmla="*/ 142 w 1559"/>
                  <a:gd name="T77" fmla="*/ 1588 h 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9" h="1872">
                    <a:moveTo>
                      <a:pt x="113" y="1616"/>
                    </a:moveTo>
                    <a:lnTo>
                      <a:pt x="170" y="1701"/>
                    </a:lnTo>
                    <a:lnTo>
                      <a:pt x="198" y="1673"/>
                    </a:lnTo>
                    <a:lnTo>
                      <a:pt x="227" y="1815"/>
                    </a:lnTo>
                    <a:lnTo>
                      <a:pt x="340" y="1843"/>
                    </a:lnTo>
                    <a:lnTo>
                      <a:pt x="368" y="1872"/>
                    </a:lnTo>
                    <a:lnTo>
                      <a:pt x="454" y="1787"/>
                    </a:lnTo>
                    <a:lnTo>
                      <a:pt x="539" y="1815"/>
                    </a:lnTo>
                    <a:lnTo>
                      <a:pt x="510" y="1730"/>
                    </a:lnTo>
                    <a:lnTo>
                      <a:pt x="510" y="1673"/>
                    </a:lnTo>
                    <a:lnTo>
                      <a:pt x="567" y="1673"/>
                    </a:lnTo>
                    <a:lnTo>
                      <a:pt x="595" y="1730"/>
                    </a:lnTo>
                    <a:lnTo>
                      <a:pt x="652" y="1730"/>
                    </a:lnTo>
                    <a:lnTo>
                      <a:pt x="680" y="1730"/>
                    </a:lnTo>
                    <a:lnTo>
                      <a:pt x="709" y="1616"/>
                    </a:lnTo>
                    <a:lnTo>
                      <a:pt x="709" y="1560"/>
                    </a:lnTo>
                    <a:lnTo>
                      <a:pt x="765" y="1531"/>
                    </a:lnTo>
                    <a:lnTo>
                      <a:pt x="765" y="1503"/>
                    </a:lnTo>
                    <a:lnTo>
                      <a:pt x="822" y="1503"/>
                    </a:lnTo>
                    <a:lnTo>
                      <a:pt x="907" y="1390"/>
                    </a:lnTo>
                    <a:lnTo>
                      <a:pt x="935" y="1333"/>
                    </a:lnTo>
                    <a:lnTo>
                      <a:pt x="907" y="1276"/>
                    </a:lnTo>
                    <a:lnTo>
                      <a:pt x="992" y="1220"/>
                    </a:lnTo>
                    <a:lnTo>
                      <a:pt x="879" y="1163"/>
                    </a:lnTo>
                    <a:lnTo>
                      <a:pt x="879" y="1078"/>
                    </a:lnTo>
                    <a:lnTo>
                      <a:pt x="907" y="1078"/>
                    </a:lnTo>
                    <a:lnTo>
                      <a:pt x="935" y="1021"/>
                    </a:lnTo>
                    <a:lnTo>
                      <a:pt x="992" y="964"/>
                    </a:lnTo>
                    <a:lnTo>
                      <a:pt x="1134" y="964"/>
                    </a:lnTo>
                    <a:lnTo>
                      <a:pt x="1106" y="851"/>
                    </a:lnTo>
                    <a:lnTo>
                      <a:pt x="1134" y="794"/>
                    </a:lnTo>
                    <a:lnTo>
                      <a:pt x="1134" y="709"/>
                    </a:lnTo>
                    <a:lnTo>
                      <a:pt x="1247" y="681"/>
                    </a:lnTo>
                    <a:lnTo>
                      <a:pt x="1304" y="624"/>
                    </a:lnTo>
                    <a:lnTo>
                      <a:pt x="1276" y="567"/>
                    </a:lnTo>
                    <a:lnTo>
                      <a:pt x="1361" y="369"/>
                    </a:lnTo>
                    <a:lnTo>
                      <a:pt x="1446" y="341"/>
                    </a:lnTo>
                    <a:lnTo>
                      <a:pt x="1531" y="341"/>
                    </a:lnTo>
                    <a:lnTo>
                      <a:pt x="1559" y="284"/>
                    </a:lnTo>
                    <a:lnTo>
                      <a:pt x="1531" y="227"/>
                    </a:lnTo>
                    <a:lnTo>
                      <a:pt x="1559" y="142"/>
                    </a:lnTo>
                    <a:lnTo>
                      <a:pt x="1417" y="57"/>
                    </a:lnTo>
                    <a:lnTo>
                      <a:pt x="1389" y="142"/>
                    </a:lnTo>
                    <a:lnTo>
                      <a:pt x="1276" y="199"/>
                    </a:lnTo>
                    <a:lnTo>
                      <a:pt x="1162" y="369"/>
                    </a:lnTo>
                    <a:lnTo>
                      <a:pt x="1134" y="312"/>
                    </a:lnTo>
                    <a:lnTo>
                      <a:pt x="992" y="284"/>
                    </a:lnTo>
                    <a:lnTo>
                      <a:pt x="964" y="114"/>
                    </a:lnTo>
                    <a:lnTo>
                      <a:pt x="935" y="114"/>
                    </a:lnTo>
                    <a:lnTo>
                      <a:pt x="935" y="57"/>
                    </a:lnTo>
                    <a:lnTo>
                      <a:pt x="879" y="0"/>
                    </a:lnTo>
                    <a:lnTo>
                      <a:pt x="794" y="0"/>
                    </a:lnTo>
                    <a:lnTo>
                      <a:pt x="624" y="86"/>
                    </a:lnTo>
                    <a:lnTo>
                      <a:pt x="652" y="171"/>
                    </a:lnTo>
                    <a:lnTo>
                      <a:pt x="652" y="256"/>
                    </a:lnTo>
                    <a:lnTo>
                      <a:pt x="680" y="284"/>
                    </a:lnTo>
                    <a:lnTo>
                      <a:pt x="652" y="397"/>
                    </a:lnTo>
                    <a:lnTo>
                      <a:pt x="680" y="454"/>
                    </a:lnTo>
                    <a:lnTo>
                      <a:pt x="652" y="511"/>
                    </a:lnTo>
                    <a:lnTo>
                      <a:pt x="709" y="539"/>
                    </a:lnTo>
                    <a:lnTo>
                      <a:pt x="624" y="624"/>
                    </a:lnTo>
                    <a:lnTo>
                      <a:pt x="539" y="596"/>
                    </a:lnTo>
                    <a:lnTo>
                      <a:pt x="510" y="681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482" y="823"/>
                    </a:lnTo>
                    <a:lnTo>
                      <a:pt x="482" y="908"/>
                    </a:lnTo>
                    <a:lnTo>
                      <a:pt x="425" y="936"/>
                    </a:lnTo>
                    <a:lnTo>
                      <a:pt x="283" y="908"/>
                    </a:lnTo>
                    <a:lnTo>
                      <a:pt x="255" y="1049"/>
                    </a:lnTo>
                    <a:lnTo>
                      <a:pt x="227" y="1106"/>
                    </a:lnTo>
                    <a:lnTo>
                      <a:pt x="28" y="1106"/>
                    </a:lnTo>
                    <a:lnTo>
                      <a:pt x="0" y="1305"/>
                    </a:lnTo>
                    <a:lnTo>
                      <a:pt x="57" y="1276"/>
                    </a:lnTo>
                    <a:lnTo>
                      <a:pt x="113" y="1333"/>
                    </a:lnTo>
                    <a:lnTo>
                      <a:pt x="28" y="1418"/>
                    </a:lnTo>
                    <a:lnTo>
                      <a:pt x="227" y="1560"/>
                    </a:lnTo>
                    <a:lnTo>
                      <a:pt x="142" y="1588"/>
                    </a:lnTo>
                    <a:lnTo>
                      <a:pt x="113" y="161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4" name="Freeform 176"/>
              <p:cNvSpPr>
                <a:spLocks/>
              </p:cNvSpPr>
              <p:nvPr/>
            </p:nvSpPr>
            <p:spPr bwMode="auto">
              <a:xfrm>
                <a:off x="3890" y="359"/>
                <a:ext cx="1588" cy="1843"/>
              </a:xfrm>
              <a:custGeom>
                <a:avLst/>
                <a:gdLst>
                  <a:gd name="T0" fmla="*/ 0 w 1588"/>
                  <a:gd name="T1" fmla="*/ 1361 h 1843"/>
                  <a:gd name="T2" fmla="*/ 29 w 1588"/>
                  <a:gd name="T3" fmla="*/ 1248 h 1843"/>
                  <a:gd name="T4" fmla="*/ 170 w 1588"/>
                  <a:gd name="T5" fmla="*/ 1191 h 1843"/>
                  <a:gd name="T6" fmla="*/ 312 w 1588"/>
                  <a:gd name="T7" fmla="*/ 1333 h 1843"/>
                  <a:gd name="T8" fmla="*/ 511 w 1588"/>
                  <a:gd name="T9" fmla="*/ 1418 h 1843"/>
                  <a:gd name="T10" fmla="*/ 596 w 1588"/>
                  <a:gd name="T11" fmla="*/ 1191 h 1843"/>
                  <a:gd name="T12" fmla="*/ 652 w 1588"/>
                  <a:gd name="T13" fmla="*/ 1134 h 1843"/>
                  <a:gd name="T14" fmla="*/ 681 w 1588"/>
                  <a:gd name="T15" fmla="*/ 992 h 1843"/>
                  <a:gd name="T16" fmla="*/ 766 w 1588"/>
                  <a:gd name="T17" fmla="*/ 851 h 1843"/>
                  <a:gd name="T18" fmla="*/ 794 w 1588"/>
                  <a:gd name="T19" fmla="*/ 510 h 1843"/>
                  <a:gd name="T20" fmla="*/ 822 w 1588"/>
                  <a:gd name="T21" fmla="*/ 397 h 1843"/>
                  <a:gd name="T22" fmla="*/ 907 w 1588"/>
                  <a:gd name="T23" fmla="*/ 199 h 1843"/>
                  <a:gd name="T24" fmla="*/ 964 w 1588"/>
                  <a:gd name="T25" fmla="*/ 28 h 1843"/>
                  <a:gd name="T26" fmla="*/ 1078 w 1588"/>
                  <a:gd name="T27" fmla="*/ 28 h 1843"/>
                  <a:gd name="T28" fmla="*/ 1248 w 1588"/>
                  <a:gd name="T29" fmla="*/ 0 h 1843"/>
                  <a:gd name="T30" fmla="*/ 1446 w 1588"/>
                  <a:gd name="T31" fmla="*/ 142 h 1843"/>
                  <a:gd name="T32" fmla="*/ 1503 w 1588"/>
                  <a:gd name="T33" fmla="*/ 312 h 1843"/>
                  <a:gd name="T34" fmla="*/ 1474 w 1588"/>
                  <a:gd name="T35" fmla="*/ 454 h 1843"/>
                  <a:gd name="T36" fmla="*/ 1588 w 1588"/>
                  <a:gd name="T37" fmla="*/ 510 h 1843"/>
                  <a:gd name="T38" fmla="*/ 1588 w 1588"/>
                  <a:gd name="T39" fmla="*/ 737 h 1843"/>
                  <a:gd name="T40" fmla="*/ 1474 w 1588"/>
                  <a:gd name="T41" fmla="*/ 879 h 1843"/>
                  <a:gd name="T42" fmla="*/ 1361 w 1588"/>
                  <a:gd name="T43" fmla="*/ 1304 h 1843"/>
                  <a:gd name="T44" fmla="*/ 1304 w 1588"/>
                  <a:gd name="T45" fmla="*/ 1503 h 1843"/>
                  <a:gd name="T46" fmla="*/ 1134 w 1588"/>
                  <a:gd name="T47" fmla="*/ 1503 h 1843"/>
                  <a:gd name="T48" fmla="*/ 1191 w 1588"/>
                  <a:gd name="T49" fmla="*/ 1644 h 1843"/>
                  <a:gd name="T50" fmla="*/ 964 w 1588"/>
                  <a:gd name="T51" fmla="*/ 1701 h 1843"/>
                  <a:gd name="T52" fmla="*/ 907 w 1588"/>
                  <a:gd name="T53" fmla="*/ 1758 h 1843"/>
                  <a:gd name="T54" fmla="*/ 822 w 1588"/>
                  <a:gd name="T55" fmla="*/ 1701 h 1843"/>
                  <a:gd name="T56" fmla="*/ 624 w 1588"/>
                  <a:gd name="T57" fmla="*/ 1729 h 1843"/>
                  <a:gd name="T58" fmla="*/ 624 w 1588"/>
                  <a:gd name="T59" fmla="*/ 1531 h 1843"/>
                  <a:gd name="T60" fmla="*/ 454 w 1588"/>
                  <a:gd name="T61" fmla="*/ 1531 h 1843"/>
                  <a:gd name="T62" fmla="*/ 511 w 1588"/>
                  <a:gd name="T63" fmla="*/ 1673 h 1843"/>
                  <a:gd name="T64" fmla="*/ 284 w 1588"/>
                  <a:gd name="T65" fmla="*/ 1843 h 1843"/>
                  <a:gd name="T66" fmla="*/ 170 w 1588"/>
                  <a:gd name="T67" fmla="*/ 1758 h 1843"/>
                  <a:gd name="T68" fmla="*/ 199 w 1588"/>
                  <a:gd name="T69" fmla="*/ 1559 h 1843"/>
                  <a:gd name="T70" fmla="*/ 0 w 1588"/>
                  <a:gd name="T71" fmla="*/ 1531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88" h="1843">
                    <a:moveTo>
                      <a:pt x="0" y="1531"/>
                    </a:moveTo>
                    <a:lnTo>
                      <a:pt x="0" y="1361"/>
                    </a:lnTo>
                    <a:lnTo>
                      <a:pt x="57" y="1304"/>
                    </a:lnTo>
                    <a:lnTo>
                      <a:pt x="29" y="1248"/>
                    </a:lnTo>
                    <a:lnTo>
                      <a:pt x="142" y="1191"/>
                    </a:lnTo>
                    <a:lnTo>
                      <a:pt x="170" y="1191"/>
                    </a:lnTo>
                    <a:lnTo>
                      <a:pt x="227" y="1333"/>
                    </a:lnTo>
                    <a:lnTo>
                      <a:pt x="312" y="1333"/>
                    </a:lnTo>
                    <a:lnTo>
                      <a:pt x="397" y="1418"/>
                    </a:lnTo>
                    <a:lnTo>
                      <a:pt x="511" y="1418"/>
                    </a:lnTo>
                    <a:lnTo>
                      <a:pt x="539" y="1304"/>
                    </a:lnTo>
                    <a:lnTo>
                      <a:pt x="596" y="1191"/>
                    </a:lnTo>
                    <a:lnTo>
                      <a:pt x="681" y="1162"/>
                    </a:lnTo>
                    <a:lnTo>
                      <a:pt x="652" y="1134"/>
                    </a:lnTo>
                    <a:lnTo>
                      <a:pt x="624" y="992"/>
                    </a:lnTo>
                    <a:lnTo>
                      <a:pt x="681" y="992"/>
                    </a:lnTo>
                    <a:lnTo>
                      <a:pt x="681" y="907"/>
                    </a:lnTo>
                    <a:lnTo>
                      <a:pt x="766" y="851"/>
                    </a:lnTo>
                    <a:lnTo>
                      <a:pt x="794" y="681"/>
                    </a:lnTo>
                    <a:lnTo>
                      <a:pt x="794" y="510"/>
                    </a:lnTo>
                    <a:lnTo>
                      <a:pt x="879" y="454"/>
                    </a:lnTo>
                    <a:lnTo>
                      <a:pt x="822" y="397"/>
                    </a:lnTo>
                    <a:lnTo>
                      <a:pt x="822" y="312"/>
                    </a:lnTo>
                    <a:lnTo>
                      <a:pt x="907" y="199"/>
                    </a:lnTo>
                    <a:lnTo>
                      <a:pt x="879" y="142"/>
                    </a:lnTo>
                    <a:lnTo>
                      <a:pt x="964" y="28"/>
                    </a:lnTo>
                    <a:lnTo>
                      <a:pt x="1049" y="57"/>
                    </a:lnTo>
                    <a:lnTo>
                      <a:pt x="1078" y="28"/>
                    </a:lnTo>
                    <a:lnTo>
                      <a:pt x="1134" y="57"/>
                    </a:lnTo>
                    <a:lnTo>
                      <a:pt x="1248" y="0"/>
                    </a:lnTo>
                    <a:lnTo>
                      <a:pt x="1389" y="142"/>
                    </a:lnTo>
                    <a:lnTo>
                      <a:pt x="1446" y="142"/>
                    </a:lnTo>
                    <a:lnTo>
                      <a:pt x="1474" y="227"/>
                    </a:lnTo>
                    <a:lnTo>
                      <a:pt x="1503" y="312"/>
                    </a:lnTo>
                    <a:lnTo>
                      <a:pt x="1474" y="397"/>
                    </a:lnTo>
                    <a:lnTo>
                      <a:pt x="1474" y="454"/>
                    </a:lnTo>
                    <a:lnTo>
                      <a:pt x="1559" y="454"/>
                    </a:lnTo>
                    <a:lnTo>
                      <a:pt x="1588" y="510"/>
                    </a:lnTo>
                    <a:lnTo>
                      <a:pt x="1531" y="681"/>
                    </a:lnTo>
                    <a:lnTo>
                      <a:pt x="1588" y="737"/>
                    </a:lnTo>
                    <a:lnTo>
                      <a:pt x="1588" y="794"/>
                    </a:lnTo>
                    <a:lnTo>
                      <a:pt x="1474" y="879"/>
                    </a:lnTo>
                    <a:lnTo>
                      <a:pt x="1418" y="1219"/>
                    </a:lnTo>
                    <a:lnTo>
                      <a:pt x="1361" y="1304"/>
                    </a:lnTo>
                    <a:lnTo>
                      <a:pt x="1304" y="1304"/>
                    </a:lnTo>
                    <a:lnTo>
                      <a:pt x="1304" y="1503"/>
                    </a:lnTo>
                    <a:lnTo>
                      <a:pt x="1248" y="1474"/>
                    </a:lnTo>
                    <a:lnTo>
                      <a:pt x="1134" y="1503"/>
                    </a:lnTo>
                    <a:lnTo>
                      <a:pt x="1191" y="1531"/>
                    </a:lnTo>
                    <a:lnTo>
                      <a:pt x="1191" y="1644"/>
                    </a:lnTo>
                    <a:lnTo>
                      <a:pt x="992" y="1644"/>
                    </a:lnTo>
                    <a:lnTo>
                      <a:pt x="964" y="1701"/>
                    </a:lnTo>
                    <a:lnTo>
                      <a:pt x="992" y="1786"/>
                    </a:lnTo>
                    <a:lnTo>
                      <a:pt x="907" y="1758"/>
                    </a:lnTo>
                    <a:lnTo>
                      <a:pt x="879" y="1673"/>
                    </a:lnTo>
                    <a:lnTo>
                      <a:pt x="822" y="1701"/>
                    </a:lnTo>
                    <a:lnTo>
                      <a:pt x="766" y="1644"/>
                    </a:lnTo>
                    <a:lnTo>
                      <a:pt x="624" y="1729"/>
                    </a:lnTo>
                    <a:lnTo>
                      <a:pt x="567" y="1616"/>
                    </a:lnTo>
                    <a:lnTo>
                      <a:pt x="624" y="1531"/>
                    </a:lnTo>
                    <a:lnTo>
                      <a:pt x="596" y="1503"/>
                    </a:lnTo>
                    <a:lnTo>
                      <a:pt x="454" y="1531"/>
                    </a:lnTo>
                    <a:lnTo>
                      <a:pt x="511" y="1559"/>
                    </a:lnTo>
                    <a:lnTo>
                      <a:pt x="511" y="1673"/>
                    </a:lnTo>
                    <a:lnTo>
                      <a:pt x="425" y="1758"/>
                    </a:lnTo>
                    <a:lnTo>
                      <a:pt x="284" y="1843"/>
                    </a:lnTo>
                    <a:lnTo>
                      <a:pt x="227" y="1843"/>
                    </a:lnTo>
                    <a:lnTo>
                      <a:pt x="170" y="1758"/>
                    </a:lnTo>
                    <a:lnTo>
                      <a:pt x="227" y="1673"/>
                    </a:lnTo>
                    <a:lnTo>
                      <a:pt x="199" y="1559"/>
                    </a:lnTo>
                    <a:lnTo>
                      <a:pt x="142" y="1559"/>
                    </a:lnTo>
                    <a:lnTo>
                      <a:pt x="0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6" name="Freeform 178"/>
              <p:cNvSpPr>
                <a:spLocks/>
              </p:cNvSpPr>
              <p:nvPr/>
            </p:nvSpPr>
            <p:spPr bwMode="auto">
              <a:xfrm>
                <a:off x="3607" y="104"/>
                <a:ext cx="1247" cy="1673"/>
              </a:xfrm>
              <a:custGeom>
                <a:avLst/>
                <a:gdLst>
                  <a:gd name="T0" fmla="*/ 227 w 1247"/>
                  <a:gd name="T1" fmla="*/ 567 h 1673"/>
                  <a:gd name="T2" fmla="*/ 255 w 1247"/>
                  <a:gd name="T3" fmla="*/ 652 h 1673"/>
                  <a:gd name="T4" fmla="*/ 198 w 1247"/>
                  <a:gd name="T5" fmla="*/ 737 h 1673"/>
                  <a:gd name="T6" fmla="*/ 227 w 1247"/>
                  <a:gd name="T7" fmla="*/ 794 h 1673"/>
                  <a:gd name="T8" fmla="*/ 142 w 1247"/>
                  <a:gd name="T9" fmla="*/ 822 h 1673"/>
                  <a:gd name="T10" fmla="*/ 56 w 1247"/>
                  <a:gd name="T11" fmla="*/ 765 h 1673"/>
                  <a:gd name="T12" fmla="*/ 56 w 1247"/>
                  <a:gd name="T13" fmla="*/ 850 h 1673"/>
                  <a:gd name="T14" fmla="*/ 0 w 1247"/>
                  <a:gd name="T15" fmla="*/ 879 h 1673"/>
                  <a:gd name="T16" fmla="*/ 85 w 1247"/>
                  <a:gd name="T17" fmla="*/ 936 h 1673"/>
                  <a:gd name="T18" fmla="*/ 0 w 1247"/>
                  <a:gd name="T19" fmla="*/ 1162 h 1673"/>
                  <a:gd name="T20" fmla="*/ 56 w 1247"/>
                  <a:gd name="T21" fmla="*/ 1162 h 1673"/>
                  <a:gd name="T22" fmla="*/ 198 w 1247"/>
                  <a:gd name="T23" fmla="*/ 1304 h 1673"/>
                  <a:gd name="T24" fmla="*/ 312 w 1247"/>
                  <a:gd name="T25" fmla="*/ 1304 h 1673"/>
                  <a:gd name="T26" fmla="*/ 368 w 1247"/>
                  <a:gd name="T27" fmla="*/ 1389 h 1673"/>
                  <a:gd name="T28" fmla="*/ 312 w 1247"/>
                  <a:gd name="T29" fmla="*/ 1503 h 1673"/>
                  <a:gd name="T30" fmla="*/ 425 w 1247"/>
                  <a:gd name="T31" fmla="*/ 1446 h 1673"/>
                  <a:gd name="T32" fmla="*/ 453 w 1247"/>
                  <a:gd name="T33" fmla="*/ 1446 h 1673"/>
                  <a:gd name="T34" fmla="*/ 510 w 1247"/>
                  <a:gd name="T35" fmla="*/ 1588 h 1673"/>
                  <a:gd name="T36" fmla="*/ 595 w 1247"/>
                  <a:gd name="T37" fmla="*/ 1588 h 1673"/>
                  <a:gd name="T38" fmla="*/ 680 w 1247"/>
                  <a:gd name="T39" fmla="*/ 1673 h 1673"/>
                  <a:gd name="T40" fmla="*/ 794 w 1247"/>
                  <a:gd name="T41" fmla="*/ 1673 h 1673"/>
                  <a:gd name="T42" fmla="*/ 822 w 1247"/>
                  <a:gd name="T43" fmla="*/ 1559 h 1673"/>
                  <a:gd name="T44" fmla="*/ 879 w 1247"/>
                  <a:gd name="T45" fmla="*/ 1446 h 1673"/>
                  <a:gd name="T46" fmla="*/ 964 w 1247"/>
                  <a:gd name="T47" fmla="*/ 1417 h 1673"/>
                  <a:gd name="T48" fmla="*/ 935 w 1247"/>
                  <a:gd name="T49" fmla="*/ 1389 h 1673"/>
                  <a:gd name="T50" fmla="*/ 907 w 1247"/>
                  <a:gd name="T51" fmla="*/ 1247 h 1673"/>
                  <a:gd name="T52" fmla="*/ 964 w 1247"/>
                  <a:gd name="T53" fmla="*/ 1247 h 1673"/>
                  <a:gd name="T54" fmla="*/ 964 w 1247"/>
                  <a:gd name="T55" fmla="*/ 1162 h 1673"/>
                  <a:gd name="T56" fmla="*/ 1049 w 1247"/>
                  <a:gd name="T57" fmla="*/ 1106 h 1673"/>
                  <a:gd name="T58" fmla="*/ 1077 w 1247"/>
                  <a:gd name="T59" fmla="*/ 964 h 1673"/>
                  <a:gd name="T60" fmla="*/ 1077 w 1247"/>
                  <a:gd name="T61" fmla="*/ 765 h 1673"/>
                  <a:gd name="T62" fmla="*/ 1162 w 1247"/>
                  <a:gd name="T63" fmla="*/ 709 h 1673"/>
                  <a:gd name="T64" fmla="*/ 1105 w 1247"/>
                  <a:gd name="T65" fmla="*/ 652 h 1673"/>
                  <a:gd name="T66" fmla="*/ 1105 w 1247"/>
                  <a:gd name="T67" fmla="*/ 567 h 1673"/>
                  <a:gd name="T68" fmla="*/ 1190 w 1247"/>
                  <a:gd name="T69" fmla="*/ 454 h 1673"/>
                  <a:gd name="T70" fmla="*/ 1162 w 1247"/>
                  <a:gd name="T71" fmla="*/ 397 h 1673"/>
                  <a:gd name="T72" fmla="*/ 1247 w 1247"/>
                  <a:gd name="T73" fmla="*/ 283 h 1673"/>
                  <a:gd name="T74" fmla="*/ 1134 w 1247"/>
                  <a:gd name="T75" fmla="*/ 255 h 1673"/>
                  <a:gd name="T76" fmla="*/ 1105 w 1247"/>
                  <a:gd name="T77" fmla="*/ 198 h 1673"/>
                  <a:gd name="T78" fmla="*/ 1190 w 1247"/>
                  <a:gd name="T79" fmla="*/ 142 h 1673"/>
                  <a:gd name="T80" fmla="*/ 1190 w 1247"/>
                  <a:gd name="T81" fmla="*/ 28 h 1673"/>
                  <a:gd name="T82" fmla="*/ 1105 w 1247"/>
                  <a:gd name="T83" fmla="*/ 0 h 1673"/>
                  <a:gd name="T84" fmla="*/ 992 w 1247"/>
                  <a:gd name="T85" fmla="*/ 57 h 1673"/>
                  <a:gd name="T86" fmla="*/ 964 w 1247"/>
                  <a:gd name="T87" fmla="*/ 28 h 1673"/>
                  <a:gd name="T88" fmla="*/ 850 w 1247"/>
                  <a:gd name="T89" fmla="*/ 113 h 1673"/>
                  <a:gd name="T90" fmla="*/ 765 w 1247"/>
                  <a:gd name="T91" fmla="*/ 113 h 1673"/>
                  <a:gd name="T92" fmla="*/ 737 w 1247"/>
                  <a:gd name="T93" fmla="*/ 170 h 1673"/>
                  <a:gd name="T94" fmla="*/ 765 w 1247"/>
                  <a:gd name="T95" fmla="*/ 198 h 1673"/>
                  <a:gd name="T96" fmla="*/ 708 w 1247"/>
                  <a:gd name="T97" fmla="*/ 283 h 1673"/>
                  <a:gd name="T98" fmla="*/ 623 w 1247"/>
                  <a:gd name="T99" fmla="*/ 283 h 1673"/>
                  <a:gd name="T100" fmla="*/ 567 w 1247"/>
                  <a:gd name="T101" fmla="*/ 340 h 1673"/>
                  <a:gd name="T102" fmla="*/ 425 w 1247"/>
                  <a:gd name="T103" fmla="*/ 369 h 1673"/>
                  <a:gd name="T104" fmla="*/ 453 w 1247"/>
                  <a:gd name="T105" fmla="*/ 482 h 1673"/>
                  <a:gd name="T106" fmla="*/ 368 w 1247"/>
                  <a:gd name="T107" fmla="*/ 510 h 1673"/>
                  <a:gd name="T108" fmla="*/ 312 w 1247"/>
                  <a:gd name="T109" fmla="*/ 595 h 1673"/>
                  <a:gd name="T110" fmla="*/ 227 w 1247"/>
                  <a:gd name="T111" fmla="*/ 567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47" h="1673">
                    <a:moveTo>
                      <a:pt x="227" y="567"/>
                    </a:moveTo>
                    <a:lnTo>
                      <a:pt x="255" y="652"/>
                    </a:lnTo>
                    <a:lnTo>
                      <a:pt x="198" y="737"/>
                    </a:lnTo>
                    <a:lnTo>
                      <a:pt x="227" y="794"/>
                    </a:lnTo>
                    <a:lnTo>
                      <a:pt x="142" y="822"/>
                    </a:lnTo>
                    <a:lnTo>
                      <a:pt x="56" y="765"/>
                    </a:lnTo>
                    <a:lnTo>
                      <a:pt x="56" y="850"/>
                    </a:lnTo>
                    <a:lnTo>
                      <a:pt x="0" y="879"/>
                    </a:lnTo>
                    <a:lnTo>
                      <a:pt x="85" y="936"/>
                    </a:lnTo>
                    <a:lnTo>
                      <a:pt x="0" y="1162"/>
                    </a:lnTo>
                    <a:lnTo>
                      <a:pt x="56" y="1162"/>
                    </a:lnTo>
                    <a:lnTo>
                      <a:pt x="198" y="1304"/>
                    </a:lnTo>
                    <a:lnTo>
                      <a:pt x="312" y="1304"/>
                    </a:lnTo>
                    <a:lnTo>
                      <a:pt x="368" y="1389"/>
                    </a:lnTo>
                    <a:lnTo>
                      <a:pt x="312" y="1503"/>
                    </a:lnTo>
                    <a:lnTo>
                      <a:pt x="425" y="1446"/>
                    </a:lnTo>
                    <a:lnTo>
                      <a:pt x="453" y="1446"/>
                    </a:lnTo>
                    <a:lnTo>
                      <a:pt x="510" y="1588"/>
                    </a:lnTo>
                    <a:lnTo>
                      <a:pt x="595" y="1588"/>
                    </a:lnTo>
                    <a:lnTo>
                      <a:pt x="680" y="1673"/>
                    </a:lnTo>
                    <a:lnTo>
                      <a:pt x="794" y="1673"/>
                    </a:lnTo>
                    <a:lnTo>
                      <a:pt x="822" y="1559"/>
                    </a:lnTo>
                    <a:lnTo>
                      <a:pt x="879" y="1446"/>
                    </a:lnTo>
                    <a:lnTo>
                      <a:pt x="964" y="1417"/>
                    </a:lnTo>
                    <a:lnTo>
                      <a:pt x="935" y="1389"/>
                    </a:lnTo>
                    <a:lnTo>
                      <a:pt x="907" y="1247"/>
                    </a:lnTo>
                    <a:lnTo>
                      <a:pt x="964" y="1247"/>
                    </a:lnTo>
                    <a:lnTo>
                      <a:pt x="964" y="1162"/>
                    </a:lnTo>
                    <a:lnTo>
                      <a:pt x="1049" y="1106"/>
                    </a:lnTo>
                    <a:lnTo>
                      <a:pt x="1077" y="964"/>
                    </a:lnTo>
                    <a:lnTo>
                      <a:pt x="1077" y="765"/>
                    </a:lnTo>
                    <a:lnTo>
                      <a:pt x="1162" y="709"/>
                    </a:lnTo>
                    <a:lnTo>
                      <a:pt x="1105" y="652"/>
                    </a:lnTo>
                    <a:lnTo>
                      <a:pt x="1105" y="567"/>
                    </a:lnTo>
                    <a:lnTo>
                      <a:pt x="1190" y="454"/>
                    </a:lnTo>
                    <a:lnTo>
                      <a:pt x="1162" y="397"/>
                    </a:lnTo>
                    <a:lnTo>
                      <a:pt x="1247" y="283"/>
                    </a:lnTo>
                    <a:lnTo>
                      <a:pt x="1134" y="255"/>
                    </a:lnTo>
                    <a:lnTo>
                      <a:pt x="1105" y="198"/>
                    </a:lnTo>
                    <a:lnTo>
                      <a:pt x="1190" y="142"/>
                    </a:lnTo>
                    <a:lnTo>
                      <a:pt x="1190" y="28"/>
                    </a:lnTo>
                    <a:lnTo>
                      <a:pt x="1105" y="0"/>
                    </a:lnTo>
                    <a:lnTo>
                      <a:pt x="992" y="57"/>
                    </a:lnTo>
                    <a:lnTo>
                      <a:pt x="964" y="28"/>
                    </a:lnTo>
                    <a:lnTo>
                      <a:pt x="850" y="113"/>
                    </a:lnTo>
                    <a:lnTo>
                      <a:pt x="765" y="113"/>
                    </a:lnTo>
                    <a:lnTo>
                      <a:pt x="737" y="170"/>
                    </a:lnTo>
                    <a:lnTo>
                      <a:pt x="765" y="198"/>
                    </a:lnTo>
                    <a:lnTo>
                      <a:pt x="708" y="283"/>
                    </a:lnTo>
                    <a:lnTo>
                      <a:pt x="623" y="283"/>
                    </a:lnTo>
                    <a:lnTo>
                      <a:pt x="567" y="340"/>
                    </a:lnTo>
                    <a:lnTo>
                      <a:pt x="425" y="369"/>
                    </a:lnTo>
                    <a:lnTo>
                      <a:pt x="453" y="482"/>
                    </a:lnTo>
                    <a:lnTo>
                      <a:pt x="368" y="510"/>
                    </a:lnTo>
                    <a:lnTo>
                      <a:pt x="312" y="595"/>
                    </a:lnTo>
                    <a:lnTo>
                      <a:pt x="22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7" name="Freeform 179"/>
              <p:cNvSpPr>
                <a:spLocks/>
              </p:cNvSpPr>
              <p:nvPr/>
            </p:nvSpPr>
            <p:spPr bwMode="auto">
              <a:xfrm>
                <a:off x="4174" y="2287"/>
                <a:ext cx="567" cy="595"/>
              </a:xfrm>
              <a:custGeom>
                <a:avLst/>
                <a:gdLst>
                  <a:gd name="T0" fmla="*/ 85 w 567"/>
                  <a:gd name="T1" fmla="*/ 198 h 595"/>
                  <a:gd name="T2" fmla="*/ 85 w 567"/>
                  <a:gd name="T3" fmla="*/ 283 h 595"/>
                  <a:gd name="T4" fmla="*/ 0 w 567"/>
                  <a:gd name="T5" fmla="*/ 368 h 595"/>
                  <a:gd name="T6" fmla="*/ 28 w 567"/>
                  <a:gd name="T7" fmla="*/ 425 h 595"/>
                  <a:gd name="T8" fmla="*/ 113 w 567"/>
                  <a:gd name="T9" fmla="*/ 368 h 595"/>
                  <a:gd name="T10" fmla="*/ 227 w 567"/>
                  <a:gd name="T11" fmla="*/ 510 h 595"/>
                  <a:gd name="T12" fmla="*/ 198 w 567"/>
                  <a:gd name="T13" fmla="*/ 567 h 595"/>
                  <a:gd name="T14" fmla="*/ 283 w 567"/>
                  <a:gd name="T15" fmla="*/ 595 h 595"/>
                  <a:gd name="T16" fmla="*/ 312 w 567"/>
                  <a:gd name="T17" fmla="*/ 567 h 595"/>
                  <a:gd name="T18" fmla="*/ 425 w 567"/>
                  <a:gd name="T19" fmla="*/ 567 h 595"/>
                  <a:gd name="T20" fmla="*/ 425 w 567"/>
                  <a:gd name="T21" fmla="*/ 539 h 595"/>
                  <a:gd name="T22" fmla="*/ 510 w 567"/>
                  <a:gd name="T23" fmla="*/ 482 h 595"/>
                  <a:gd name="T24" fmla="*/ 510 w 567"/>
                  <a:gd name="T25" fmla="*/ 368 h 595"/>
                  <a:gd name="T26" fmla="*/ 567 w 567"/>
                  <a:gd name="T27" fmla="*/ 340 h 595"/>
                  <a:gd name="T28" fmla="*/ 567 w 567"/>
                  <a:gd name="T29" fmla="*/ 198 h 595"/>
                  <a:gd name="T30" fmla="*/ 510 w 567"/>
                  <a:gd name="T31" fmla="*/ 198 h 595"/>
                  <a:gd name="T32" fmla="*/ 538 w 567"/>
                  <a:gd name="T33" fmla="*/ 57 h 595"/>
                  <a:gd name="T34" fmla="*/ 312 w 567"/>
                  <a:gd name="T35" fmla="*/ 85 h 595"/>
                  <a:gd name="T36" fmla="*/ 227 w 567"/>
                  <a:gd name="T37" fmla="*/ 0 h 595"/>
                  <a:gd name="T38" fmla="*/ 170 w 567"/>
                  <a:gd name="T39" fmla="*/ 113 h 595"/>
                  <a:gd name="T40" fmla="*/ 85 w 567"/>
                  <a:gd name="T41" fmla="*/ 19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95">
                    <a:moveTo>
                      <a:pt x="85" y="198"/>
                    </a:moveTo>
                    <a:lnTo>
                      <a:pt x="85" y="283"/>
                    </a:lnTo>
                    <a:lnTo>
                      <a:pt x="0" y="368"/>
                    </a:lnTo>
                    <a:lnTo>
                      <a:pt x="28" y="425"/>
                    </a:lnTo>
                    <a:lnTo>
                      <a:pt x="113" y="368"/>
                    </a:lnTo>
                    <a:lnTo>
                      <a:pt x="227" y="510"/>
                    </a:lnTo>
                    <a:lnTo>
                      <a:pt x="198" y="567"/>
                    </a:lnTo>
                    <a:lnTo>
                      <a:pt x="283" y="595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539"/>
                    </a:lnTo>
                    <a:lnTo>
                      <a:pt x="510" y="482"/>
                    </a:lnTo>
                    <a:lnTo>
                      <a:pt x="510" y="368"/>
                    </a:lnTo>
                    <a:lnTo>
                      <a:pt x="567" y="340"/>
                    </a:lnTo>
                    <a:lnTo>
                      <a:pt x="567" y="198"/>
                    </a:lnTo>
                    <a:lnTo>
                      <a:pt x="510" y="198"/>
                    </a:lnTo>
                    <a:lnTo>
                      <a:pt x="538" y="57"/>
                    </a:lnTo>
                    <a:lnTo>
                      <a:pt x="312" y="85"/>
                    </a:lnTo>
                    <a:lnTo>
                      <a:pt x="227" y="0"/>
                    </a:lnTo>
                    <a:lnTo>
                      <a:pt x="170" y="113"/>
                    </a:lnTo>
                    <a:lnTo>
                      <a:pt x="85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8" name="Freeform 180"/>
              <p:cNvSpPr>
                <a:spLocks/>
              </p:cNvSpPr>
              <p:nvPr/>
            </p:nvSpPr>
            <p:spPr bwMode="auto">
              <a:xfrm>
                <a:off x="3550" y="1862"/>
                <a:ext cx="1758" cy="708"/>
              </a:xfrm>
              <a:custGeom>
                <a:avLst/>
                <a:gdLst>
                  <a:gd name="T0" fmla="*/ 1531 w 1758"/>
                  <a:gd name="T1" fmla="*/ 141 h 708"/>
                  <a:gd name="T2" fmla="*/ 1559 w 1758"/>
                  <a:gd name="T3" fmla="*/ 198 h 708"/>
                  <a:gd name="T4" fmla="*/ 1531 w 1758"/>
                  <a:gd name="T5" fmla="*/ 397 h 708"/>
                  <a:gd name="T6" fmla="*/ 1588 w 1758"/>
                  <a:gd name="T7" fmla="*/ 368 h 708"/>
                  <a:gd name="T8" fmla="*/ 1644 w 1758"/>
                  <a:gd name="T9" fmla="*/ 425 h 708"/>
                  <a:gd name="T10" fmla="*/ 1559 w 1758"/>
                  <a:gd name="T11" fmla="*/ 510 h 708"/>
                  <a:gd name="T12" fmla="*/ 1758 w 1758"/>
                  <a:gd name="T13" fmla="*/ 652 h 708"/>
                  <a:gd name="T14" fmla="*/ 1673 w 1758"/>
                  <a:gd name="T15" fmla="*/ 680 h 708"/>
                  <a:gd name="T16" fmla="*/ 1644 w 1758"/>
                  <a:gd name="T17" fmla="*/ 708 h 708"/>
                  <a:gd name="T18" fmla="*/ 1559 w 1758"/>
                  <a:gd name="T19" fmla="*/ 680 h 708"/>
                  <a:gd name="T20" fmla="*/ 1559 w 1758"/>
                  <a:gd name="T21" fmla="*/ 623 h 708"/>
                  <a:gd name="T22" fmla="*/ 1389 w 1758"/>
                  <a:gd name="T23" fmla="*/ 652 h 708"/>
                  <a:gd name="T24" fmla="*/ 1276 w 1758"/>
                  <a:gd name="T25" fmla="*/ 567 h 708"/>
                  <a:gd name="T26" fmla="*/ 1191 w 1758"/>
                  <a:gd name="T27" fmla="*/ 623 h 708"/>
                  <a:gd name="T28" fmla="*/ 1134 w 1758"/>
                  <a:gd name="T29" fmla="*/ 623 h 708"/>
                  <a:gd name="T30" fmla="*/ 1162 w 1758"/>
                  <a:gd name="T31" fmla="*/ 482 h 708"/>
                  <a:gd name="T32" fmla="*/ 936 w 1758"/>
                  <a:gd name="T33" fmla="*/ 510 h 708"/>
                  <a:gd name="T34" fmla="*/ 851 w 1758"/>
                  <a:gd name="T35" fmla="*/ 425 h 708"/>
                  <a:gd name="T36" fmla="*/ 794 w 1758"/>
                  <a:gd name="T37" fmla="*/ 538 h 708"/>
                  <a:gd name="T38" fmla="*/ 709 w 1758"/>
                  <a:gd name="T39" fmla="*/ 623 h 708"/>
                  <a:gd name="T40" fmla="*/ 595 w 1758"/>
                  <a:gd name="T41" fmla="*/ 595 h 708"/>
                  <a:gd name="T42" fmla="*/ 539 w 1758"/>
                  <a:gd name="T43" fmla="*/ 680 h 708"/>
                  <a:gd name="T44" fmla="*/ 482 w 1758"/>
                  <a:gd name="T45" fmla="*/ 623 h 708"/>
                  <a:gd name="T46" fmla="*/ 454 w 1758"/>
                  <a:gd name="T47" fmla="*/ 623 h 708"/>
                  <a:gd name="T48" fmla="*/ 454 w 1758"/>
                  <a:gd name="T49" fmla="*/ 680 h 708"/>
                  <a:gd name="T50" fmla="*/ 340 w 1758"/>
                  <a:gd name="T51" fmla="*/ 567 h 708"/>
                  <a:gd name="T52" fmla="*/ 227 w 1758"/>
                  <a:gd name="T53" fmla="*/ 623 h 708"/>
                  <a:gd name="T54" fmla="*/ 142 w 1758"/>
                  <a:gd name="T55" fmla="*/ 680 h 708"/>
                  <a:gd name="T56" fmla="*/ 57 w 1758"/>
                  <a:gd name="T57" fmla="*/ 652 h 708"/>
                  <a:gd name="T58" fmla="*/ 0 w 1758"/>
                  <a:gd name="T59" fmla="*/ 567 h 708"/>
                  <a:gd name="T60" fmla="*/ 85 w 1758"/>
                  <a:gd name="T61" fmla="*/ 510 h 708"/>
                  <a:gd name="T62" fmla="*/ 170 w 1758"/>
                  <a:gd name="T63" fmla="*/ 510 h 708"/>
                  <a:gd name="T64" fmla="*/ 227 w 1758"/>
                  <a:gd name="T65" fmla="*/ 567 h 708"/>
                  <a:gd name="T66" fmla="*/ 255 w 1758"/>
                  <a:gd name="T67" fmla="*/ 538 h 708"/>
                  <a:gd name="T68" fmla="*/ 199 w 1758"/>
                  <a:gd name="T69" fmla="*/ 482 h 708"/>
                  <a:gd name="T70" fmla="*/ 255 w 1758"/>
                  <a:gd name="T71" fmla="*/ 425 h 708"/>
                  <a:gd name="T72" fmla="*/ 170 w 1758"/>
                  <a:gd name="T73" fmla="*/ 368 h 708"/>
                  <a:gd name="T74" fmla="*/ 142 w 1758"/>
                  <a:gd name="T75" fmla="*/ 170 h 708"/>
                  <a:gd name="T76" fmla="*/ 255 w 1758"/>
                  <a:gd name="T77" fmla="*/ 141 h 708"/>
                  <a:gd name="T78" fmla="*/ 340 w 1758"/>
                  <a:gd name="T79" fmla="*/ 28 h 708"/>
                  <a:gd name="T80" fmla="*/ 482 w 1758"/>
                  <a:gd name="T81" fmla="*/ 56 h 708"/>
                  <a:gd name="T82" fmla="*/ 539 w 1758"/>
                  <a:gd name="T83" fmla="*/ 56 h 708"/>
                  <a:gd name="T84" fmla="*/ 567 w 1758"/>
                  <a:gd name="T85" fmla="*/ 170 h 708"/>
                  <a:gd name="T86" fmla="*/ 510 w 1758"/>
                  <a:gd name="T87" fmla="*/ 255 h 708"/>
                  <a:gd name="T88" fmla="*/ 567 w 1758"/>
                  <a:gd name="T89" fmla="*/ 340 h 708"/>
                  <a:gd name="T90" fmla="*/ 624 w 1758"/>
                  <a:gd name="T91" fmla="*/ 340 h 708"/>
                  <a:gd name="T92" fmla="*/ 765 w 1758"/>
                  <a:gd name="T93" fmla="*/ 255 h 708"/>
                  <a:gd name="T94" fmla="*/ 851 w 1758"/>
                  <a:gd name="T95" fmla="*/ 170 h 708"/>
                  <a:gd name="T96" fmla="*/ 851 w 1758"/>
                  <a:gd name="T97" fmla="*/ 56 h 708"/>
                  <a:gd name="T98" fmla="*/ 794 w 1758"/>
                  <a:gd name="T99" fmla="*/ 28 h 708"/>
                  <a:gd name="T100" fmla="*/ 936 w 1758"/>
                  <a:gd name="T101" fmla="*/ 0 h 708"/>
                  <a:gd name="T102" fmla="*/ 964 w 1758"/>
                  <a:gd name="T103" fmla="*/ 28 h 708"/>
                  <a:gd name="T104" fmla="*/ 907 w 1758"/>
                  <a:gd name="T105" fmla="*/ 113 h 708"/>
                  <a:gd name="T106" fmla="*/ 964 w 1758"/>
                  <a:gd name="T107" fmla="*/ 226 h 708"/>
                  <a:gd name="T108" fmla="*/ 1106 w 1758"/>
                  <a:gd name="T109" fmla="*/ 141 h 708"/>
                  <a:gd name="T110" fmla="*/ 1162 w 1758"/>
                  <a:gd name="T111" fmla="*/ 198 h 708"/>
                  <a:gd name="T112" fmla="*/ 1219 w 1758"/>
                  <a:gd name="T113" fmla="*/ 170 h 708"/>
                  <a:gd name="T114" fmla="*/ 1247 w 1758"/>
                  <a:gd name="T115" fmla="*/ 255 h 708"/>
                  <a:gd name="T116" fmla="*/ 1332 w 1758"/>
                  <a:gd name="T117" fmla="*/ 283 h 708"/>
                  <a:gd name="T118" fmla="*/ 1304 w 1758"/>
                  <a:gd name="T119" fmla="*/ 198 h 708"/>
                  <a:gd name="T120" fmla="*/ 1332 w 1758"/>
                  <a:gd name="T121" fmla="*/ 141 h 708"/>
                  <a:gd name="T122" fmla="*/ 1531 w 1758"/>
                  <a:gd name="T123" fmla="*/ 14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58" h="708">
                    <a:moveTo>
                      <a:pt x="1531" y="141"/>
                    </a:moveTo>
                    <a:lnTo>
                      <a:pt x="1559" y="198"/>
                    </a:lnTo>
                    <a:lnTo>
                      <a:pt x="1531" y="397"/>
                    </a:lnTo>
                    <a:lnTo>
                      <a:pt x="1588" y="368"/>
                    </a:lnTo>
                    <a:lnTo>
                      <a:pt x="1644" y="425"/>
                    </a:lnTo>
                    <a:lnTo>
                      <a:pt x="1559" y="510"/>
                    </a:lnTo>
                    <a:lnTo>
                      <a:pt x="1758" y="652"/>
                    </a:lnTo>
                    <a:lnTo>
                      <a:pt x="1673" y="680"/>
                    </a:lnTo>
                    <a:lnTo>
                      <a:pt x="1644" y="708"/>
                    </a:lnTo>
                    <a:lnTo>
                      <a:pt x="1559" y="680"/>
                    </a:lnTo>
                    <a:lnTo>
                      <a:pt x="1559" y="623"/>
                    </a:lnTo>
                    <a:lnTo>
                      <a:pt x="1389" y="652"/>
                    </a:lnTo>
                    <a:lnTo>
                      <a:pt x="1276" y="567"/>
                    </a:lnTo>
                    <a:lnTo>
                      <a:pt x="1191" y="623"/>
                    </a:lnTo>
                    <a:lnTo>
                      <a:pt x="1134" y="623"/>
                    </a:lnTo>
                    <a:lnTo>
                      <a:pt x="1162" y="482"/>
                    </a:lnTo>
                    <a:lnTo>
                      <a:pt x="936" y="510"/>
                    </a:lnTo>
                    <a:lnTo>
                      <a:pt x="851" y="425"/>
                    </a:lnTo>
                    <a:lnTo>
                      <a:pt x="794" y="538"/>
                    </a:lnTo>
                    <a:lnTo>
                      <a:pt x="709" y="623"/>
                    </a:lnTo>
                    <a:lnTo>
                      <a:pt x="595" y="595"/>
                    </a:lnTo>
                    <a:lnTo>
                      <a:pt x="539" y="680"/>
                    </a:lnTo>
                    <a:lnTo>
                      <a:pt x="482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340" y="567"/>
                    </a:lnTo>
                    <a:lnTo>
                      <a:pt x="227" y="623"/>
                    </a:lnTo>
                    <a:lnTo>
                      <a:pt x="142" y="680"/>
                    </a:lnTo>
                    <a:lnTo>
                      <a:pt x="57" y="652"/>
                    </a:lnTo>
                    <a:lnTo>
                      <a:pt x="0" y="567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227" y="567"/>
                    </a:lnTo>
                    <a:lnTo>
                      <a:pt x="255" y="538"/>
                    </a:lnTo>
                    <a:lnTo>
                      <a:pt x="199" y="482"/>
                    </a:lnTo>
                    <a:lnTo>
                      <a:pt x="255" y="425"/>
                    </a:lnTo>
                    <a:lnTo>
                      <a:pt x="170" y="368"/>
                    </a:lnTo>
                    <a:lnTo>
                      <a:pt x="142" y="170"/>
                    </a:lnTo>
                    <a:lnTo>
                      <a:pt x="255" y="141"/>
                    </a:lnTo>
                    <a:lnTo>
                      <a:pt x="340" y="28"/>
                    </a:lnTo>
                    <a:lnTo>
                      <a:pt x="482" y="56"/>
                    </a:lnTo>
                    <a:lnTo>
                      <a:pt x="539" y="56"/>
                    </a:lnTo>
                    <a:lnTo>
                      <a:pt x="567" y="170"/>
                    </a:lnTo>
                    <a:lnTo>
                      <a:pt x="510" y="255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765" y="255"/>
                    </a:lnTo>
                    <a:lnTo>
                      <a:pt x="851" y="170"/>
                    </a:lnTo>
                    <a:lnTo>
                      <a:pt x="851" y="56"/>
                    </a:lnTo>
                    <a:lnTo>
                      <a:pt x="794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07" y="113"/>
                    </a:lnTo>
                    <a:lnTo>
                      <a:pt x="964" y="226"/>
                    </a:lnTo>
                    <a:lnTo>
                      <a:pt x="1106" y="141"/>
                    </a:lnTo>
                    <a:lnTo>
                      <a:pt x="1162" y="198"/>
                    </a:lnTo>
                    <a:lnTo>
                      <a:pt x="1219" y="170"/>
                    </a:lnTo>
                    <a:lnTo>
                      <a:pt x="1247" y="255"/>
                    </a:lnTo>
                    <a:lnTo>
                      <a:pt x="1332" y="283"/>
                    </a:lnTo>
                    <a:lnTo>
                      <a:pt x="1304" y="198"/>
                    </a:lnTo>
                    <a:lnTo>
                      <a:pt x="1332" y="141"/>
                    </a:lnTo>
                    <a:lnTo>
                      <a:pt x="1531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9" name="Freeform 181"/>
              <p:cNvSpPr>
                <a:spLocks/>
              </p:cNvSpPr>
              <p:nvPr/>
            </p:nvSpPr>
            <p:spPr bwMode="auto">
              <a:xfrm>
                <a:off x="5024" y="1550"/>
                <a:ext cx="539" cy="510"/>
              </a:xfrm>
              <a:custGeom>
                <a:avLst/>
                <a:gdLst>
                  <a:gd name="T0" fmla="*/ 511 w 539"/>
                  <a:gd name="T1" fmla="*/ 85 h 510"/>
                  <a:gd name="T2" fmla="*/ 397 w 539"/>
                  <a:gd name="T3" fmla="*/ 57 h 510"/>
                  <a:gd name="T4" fmla="*/ 340 w 539"/>
                  <a:gd name="T5" fmla="*/ 0 h 510"/>
                  <a:gd name="T6" fmla="*/ 312 w 539"/>
                  <a:gd name="T7" fmla="*/ 28 h 510"/>
                  <a:gd name="T8" fmla="*/ 284 w 539"/>
                  <a:gd name="T9" fmla="*/ 28 h 510"/>
                  <a:gd name="T10" fmla="*/ 227 w 539"/>
                  <a:gd name="T11" fmla="*/ 113 h 510"/>
                  <a:gd name="T12" fmla="*/ 170 w 539"/>
                  <a:gd name="T13" fmla="*/ 113 h 510"/>
                  <a:gd name="T14" fmla="*/ 170 w 539"/>
                  <a:gd name="T15" fmla="*/ 312 h 510"/>
                  <a:gd name="T16" fmla="*/ 114 w 539"/>
                  <a:gd name="T17" fmla="*/ 283 h 510"/>
                  <a:gd name="T18" fmla="*/ 0 w 539"/>
                  <a:gd name="T19" fmla="*/ 312 h 510"/>
                  <a:gd name="T20" fmla="*/ 57 w 539"/>
                  <a:gd name="T21" fmla="*/ 340 h 510"/>
                  <a:gd name="T22" fmla="*/ 57 w 539"/>
                  <a:gd name="T23" fmla="*/ 453 h 510"/>
                  <a:gd name="T24" fmla="*/ 85 w 539"/>
                  <a:gd name="T25" fmla="*/ 510 h 510"/>
                  <a:gd name="T26" fmla="*/ 284 w 539"/>
                  <a:gd name="T27" fmla="*/ 510 h 510"/>
                  <a:gd name="T28" fmla="*/ 312 w 539"/>
                  <a:gd name="T29" fmla="*/ 453 h 510"/>
                  <a:gd name="T30" fmla="*/ 340 w 539"/>
                  <a:gd name="T31" fmla="*/ 312 h 510"/>
                  <a:gd name="T32" fmla="*/ 482 w 539"/>
                  <a:gd name="T33" fmla="*/ 340 h 510"/>
                  <a:gd name="T34" fmla="*/ 539 w 539"/>
                  <a:gd name="T35" fmla="*/ 312 h 510"/>
                  <a:gd name="T36" fmla="*/ 539 w 539"/>
                  <a:gd name="T37" fmla="*/ 227 h 510"/>
                  <a:gd name="T38" fmla="*/ 482 w 539"/>
                  <a:gd name="T39" fmla="*/ 170 h 510"/>
                  <a:gd name="T40" fmla="*/ 511 w 539"/>
                  <a:gd name="T41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510">
                    <a:moveTo>
                      <a:pt x="511" y="85"/>
                    </a:moveTo>
                    <a:lnTo>
                      <a:pt x="397" y="57"/>
                    </a:lnTo>
                    <a:lnTo>
                      <a:pt x="340" y="0"/>
                    </a:lnTo>
                    <a:lnTo>
                      <a:pt x="312" y="28"/>
                    </a:lnTo>
                    <a:lnTo>
                      <a:pt x="284" y="28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12"/>
                    </a:lnTo>
                    <a:lnTo>
                      <a:pt x="114" y="283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284" y="510"/>
                    </a:lnTo>
                    <a:lnTo>
                      <a:pt x="312" y="453"/>
                    </a:lnTo>
                    <a:lnTo>
                      <a:pt x="340" y="312"/>
                    </a:lnTo>
                    <a:lnTo>
                      <a:pt x="482" y="340"/>
                    </a:lnTo>
                    <a:lnTo>
                      <a:pt x="539" y="312"/>
                    </a:lnTo>
                    <a:lnTo>
                      <a:pt x="539" y="227"/>
                    </a:lnTo>
                    <a:lnTo>
                      <a:pt x="482" y="170"/>
                    </a:lnTo>
                    <a:lnTo>
                      <a:pt x="511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0" name="Freeform 182"/>
              <p:cNvSpPr>
                <a:spLocks/>
              </p:cNvSpPr>
              <p:nvPr/>
            </p:nvSpPr>
            <p:spPr bwMode="auto">
              <a:xfrm>
                <a:off x="5308" y="1040"/>
                <a:ext cx="482" cy="595"/>
              </a:xfrm>
              <a:custGeom>
                <a:avLst/>
                <a:gdLst>
                  <a:gd name="T0" fmla="*/ 397 w 482"/>
                  <a:gd name="T1" fmla="*/ 0 h 595"/>
                  <a:gd name="T2" fmla="*/ 283 w 482"/>
                  <a:gd name="T3" fmla="*/ 0 h 595"/>
                  <a:gd name="T4" fmla="*/ 283 w 482"/>
                  <a:gd name="T5" fmla="*/ 56 h 595"/>
                  <a:gd name="T6" fmla="*/ 227 w 482"/>
                  <a:gd name="T7" fmla="*/ 141 h 595"/>
                  <a:gd name="T8" fmla="*/ 170 w 482"/>
                  <a:gd name="T9" fmla="*/ 113 h 595"/>
                  <a:gd name="T10" fmla="*/ 56 w 482"/>
                  <a:gd name="T11" fmla="*/ 198 h 595"/>
                  <a:gd name="T12" fmla="*/ 0 w 482"/>
                  <a:gd name="T13" fmla="*/ 538 h 595"/>
                  <a:gd name="T14" fmla="*/ 28 w 482"/>
                  <a:gd name="T15" fmla="*/ 538 h 595"/>
                  <a:gd name="T16" fmla="*/ 56 w 482"/>
                  <a:gd name="T17" fmla="*/ 510 h 595"/>
                  <a:gd name="T18" fmla="*/ 113 w 482"/>
                  <a:gd name="T19" fmla="*/ 567 h 595"/>
                  <a:gd name="T20" fmla="*/ 227 w 482"/>
                  <a:gd name="T21" fmla="*/ 595 h 595"/>
                  <a:gd name="T22" fmla="*/ 283 w 482"/>
                  <a:gd name="T23" fmla="*/ 595 h 595"/>
                  <a:gd name="T24" fmla="*/ 312 w 482"/>
                  <a:gd name="T25" fmla="*/ 510 h 595"/>
                  <a:gd name="T26" fmla="*/ 397 w 482"/>
                  <a:gd name="T27" fmla="*/ 538 h 595"/>
                  <a:gd name="T28" fmla="*/ 482 w 482"/>
                  <a:gd name="T29" fmla="*/ 453 h 595"/>
                  <a:gd name="T30" fmla="*/ 425 w 482"/>
                  <a:gd name="T31" fmla="*/ 425 h 595"/>
                  <a:gd name="T32" fmla="*/ 453 w 482"/>
                  <a:gd name="T33" fmla="*/ 368 h 595"/>
                  <a:gd name="T34" fmla="*/ 425 w 482"/>
                  <a:gd name="T35" fmla="*/ 311 h 595"/>
                  <a:gd name="T36" fmla="*/ 453 w 482"/>
                  <a:gd name="T37" fmla="*/ 198 h 595"/>
                  <a:gd name="T38" fmla="*/ 425 w 482"/>
                  <a:gd name="T39" fmla="*/ 170 h 595"/>
                  <a:gd name="T40" fmla="*/ 425 w 482"/>
                  <a:gd name="T41" fmla="*/ 85 h 595"/>
                  <a:gd name="T42" fmla="*/ 397 w 482"/>
                  <a:gd name="T43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595">
                    <a:moveTo>
                      <a:pt x="397" y="0"/>
                    </a:moveTo>
                    <a:lnTo>
                      <a:pt x="283" y="0"/>
                    </a:lnTo>
                    <a:lnTo>
                      <a:pt x="283" y="56"/>
                    </a:lnTo>
                    <a:lnTo>
                      <a:pt x="227" y="141"/>
                    </a:lnTo>
                    <a:lnTo>
                      <a:pt x="170" y="113"/>
                    </a:lnTo>
                    <a:lnTo>
                      <a:pt x="56" y="198"/>
                    </a:lnTo>
                    <a:lnTo>
                      <a:pt x="0" y="538"/>
                    </a:lnTo>
                    <a:lnTo>
                      <a:pt x="28" y="538"/>
                    </a:lnTo>
                    <a:lnTo>
                      <a:pt x="56" y="510"/>
                    </a:lnTo>
                    <a:lnTo>
                      <a:pt x="113" y="567"/>
                    </a:lnTo>
                    <a:lnTo>
                      <a:pt x="227" y="595"/>
                    </a:lnTo>
                    <a:lnTo>
                      <a:pt x="283" y="595"/>
                    </a:lnTo>
                    <a:lnTo>
                      <a:pt x="312" y="510"/>
                    </a:lnTo>
                    <a:lnTo>
                      <a:pt x="397" y="538"/>
                    </a:lnTo>
                    <a:lnTo>
                      <a:pt x="482" y="453"/>
                    </a:lnTo>
                    <a:lnTo>
                      <a:pt x="425" y="425"/>
                    </a:lnTo>
                    <a:lnTo>
                      <a:pt x="453" y="368"/>
                    </a:lnTo>
                    <a:lnTo>
                      <a:pt x="425" y="311"/>
                    </a:lnTo>
                    <a:lnTo>
                      <a:pt x="453" y="198"/>
                    </a:lnTo>
                    <a:lnTo>
                      <a:pt x="425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2" name="Freeform 184"/>
              <p:cNvSpPr>
                <a:spLocks/>
              </p:cNvSpPr>
              <p:nvPr/>
            </p:nvSpPr>
            <p:spPr bwMode="auto">
              <a:xfrm>
                <a:off x="6016" y="671"/>
                <a:ext cx="567" cy="652"/>
              </a:xfrm>
              <a:custGeom>
                <a:avLst/>
                <a:gdLst>
                  <a:gd name="T0" fmla="*/ 482 w 567"/>
                  <a:gd name="T1" fmla="*/ 340 h 652"/>
                  <a:gd name="T2" fmla="*/ 454 w 567"/>
                  <a:gd name="T3" fmla="*/ 425 h 652"/>
                  <a:gd name="T4" fmla="*/ 341 w 567"/>
                  <a:gd name="T5" fmla="*/ 482 h 652"/>
                  <a:gd name="T6" fmla="*/ 227 w 567"/>
                  <a:gd name="T7" fmla="*/ 652 h 652"/>
                  <a:gd name="T8" fmla="*/ 199 w 567"/>
                  <a:gd name="T9" fmla="*/ 595 h 652"/>
                  <a:gd name="T10" fmla="*/ 57 w 567"/>
                  <a:gd name="T11" fmla="*/ 567 h 652"/>
                  <a:gd name="T12" fmla="*/ 29 w 567"/>
                  <a:gd name="T13" fmla="*/ 397 h 652"/>
                  <a:gd name="T14" fmla="*/ 0 w 567"/>
                  <a:gd name="T15" fmla="*/ 397 h 652"/>
                  <a:gd name="T16" fmla="*/ 0 w 567"/>
                  <a:gd name="T17" fmla="*/ 340 h 652"/>
                  <a:gd name="T18" fmla="*/ 171 w 567"/>
                  <a:gd name="T19" fmla="*/ 312 h 652"/>
                  <a:gd name="T20" fmla="*/ 256 w 567"/>
                  <a:gd name="T21" fmla="*/ 198 h 652"/>
                  <a:gd name="T22" fmla="*/ 397 w 567"/>
                  <a:gd name="T23" fmla="*/ 170 h 652"/>
                  <a:gd name="T24" fmla="*/ 426 w 567"/>
                  <a:gd name="T25" fmla="*/ 113 h 652"/>
                  <a:gd name="T26" fmla="*/ 426 w 567"/>
                  <a:gd name="T27" fmla="*/ 57 h 652"/>
                  <a:gd name="T28" fmla="*/ 511 w 567"/>
                  <a:gd name="T29" fmla="*/ 0 h 652"/>
                  <a:gd name="T30" fmla="*/ 567 w 567"/>
                  <a:gd name="T31" fmla="*/ 57 h 652"/>
                  <a:gd name="T32" fmla="*/ 539 w 567"/>
                  <a:gd name="T33" fmla="*/ 198 h 652"/>
                  <a:gd name="T34" fmla="*/ 482 w 567"/>
                  <a:gd name="T35" fmla="*/ 227 h 652"/>
                  <a:gd name="T36" fmla="*/ 482 w 567"/>
                  <a:gd name="T37" fmla="*/ 34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652">
                    <a:moveTo>
                      <a:pt x="482" y="340"/>
                    </a:moveTo>
                    <a:lnTo>
                      <a:pt x="454" y="425"/>
                    </a:lnTo>
                    <a:lnTo>
                      <a:pt x="341" y="482"/>
                    </a:lnTo>
                    <a:lnTo>
                      <a:pt x="227" y="652"/>
                    </a:lnTo>
                    <a:lnTo>
                      <a:pt x="199" y="595"/>
                    </a:lnTo>
                    <a:lnTo>
                      <a:pt x="57" y="567"/>
                    </a:lnTo>
                    <a:lnTo>
                      <a:pt x="29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171" y="312"/>
                    </a:lnTo>
                    <a:lnTo>
                      <a:pt x="256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426" y="57"/>
                    </a:lnTo>
                    <a:lnTo>
                      <a:pt x="511" y="0"/>
                    </a:lnTo>
                    <a:lnTo>
                      <a:pt x="567" y="57"/>
                    </a:lnTo>
                    <a:lnTo>
                      <a:pt x="539" y="198"/>
                    </a:lnTo>
                    <a:lnTo>
                      <a:pt x="482" y="227"/>
                    </a:lnTo>
                    <a:lnTo>
                      <a:pt x="482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2" name="グループ化 61"/>
            <p:cNvGrpSpPr/>
            <p:nvPr/>
          </p:nvGrpSpPr>
          <p:grpSpPr>
            <a:xfrm>
              <a:off x="6265863" y="5585232"/>
              <a:ext cx="1663516" cy="1693842"/>
              <a:chOff x="6265863" y="5585232"/>
              <a:chExt cx="1663516" cy="1693842"/>
            </a:xfrm>
          </p:grpSpPr>
          <p:sp>
            <p:nvSpPr>
              <p:cNvPr id="63" name="正方形/長方形 62"/>
              <p:cNvSpPr/>
              <p:nvPr/>
            </p:nvSpPr>
            <p:spPr>
              <a:xfrm>
                <a:off x="6265863" y="558523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6943407" y="6426639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6357620" y="700207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7436936" y="621467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67" name="グループ化 66"/>
            <p:cNvGrpSpPr/>
            <p:nvPr/>
          </p:nvGrpSpPr>
          <p:grpSpPr>
            <a:xfrm>
              <a:off x="3022246" y="1376637"/>
              <a:ext cx="7368691" cy="6678934"/>
              <a:chOff x="3022246" y="1376637"/>
              <a:chExt cx="7368691" cy="6678934"/>
            </a:xfrm>
          </p:grpSpPr>
          <p:sp>
            <p:nvSpPr>
              <p:cNvPr id="68" name="正方形/長方形 67"/>
              <p:cNvSpPr/>
              <p:nvPr/>
            </p:nvSpPr>
            <p:spPr>
              <a:xfrm>
                <a:off x="6616919" y="59803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岡山市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5110603" y="71701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倉敷市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7493671" y="19849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津山市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3173852" y="76399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笠岡市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3385783" y="505099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高梁市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4877813" y="23572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真庭市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5791639" y="6873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早島町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6387218" y="1424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鏡野町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9462478" y="14288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西粟倉村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5053013" y="45372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吉備中央町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6802515" y="33640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美咲町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8449114" y="19693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奈義町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8145463" y="4737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和気町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8066088" y="636544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瀬戸内市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6604384" y="7658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玉野市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7265559" y="50786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赤磐市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8763440" y="30327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美作市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6642329" y="39490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久米南町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8088752" y="2711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勝央町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3835401" y="77477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里庄町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8921751" y="52983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備前市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4833364" y="59342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総社市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3812382" y="13766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新庄村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3984301" y="66732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矢掛町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4098951" y="73321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浅口市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3022246" y="31306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新見市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3070664" y="65342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井原市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856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990725" y="165100"/>
            <a:ext cx="8550275" cy="9271000"/>
            <a:chOff x="1990725" y="165100"/>
            <a:chExt cx="8550275" cy="9271000"/>
          </a:xfrm>
        </p:grpSpPr>
        <p:grpSp>
          <p:nvGrpSpPr>
            <p:cNvPr id="12473" name="Group 185"/>
            <p:cNvGrpSpPr>
              <a:grpSpLocks/>
            </p:cNvGrpSpPr>
            <p:nvPr/>
          </p:nvGrpSpPr>
          <p:grpSpPr bwMode="auto">
            <a:xfrm>
              <a:off x="5545138" y="3900488"/>
              <a:ext cx="2790825" cy="3870325"/>
              <a:chOff x="3493" y="2457"/>
              <a:chExt cx="1758" cy="2438"/>
            </a:xfrm>
          </p:grpSpPr>
          <p:sp>
            <p:nvSpPr>
              <p:cNvPr id="12444" name="Freeform 156"/>
              <p:cNvSpPr>
                <a:spLocks/>
              </p:cNvSpPr>
              <p:nvPr/>
            </p:nvSpPr>
            <p:spPr bwMode="auto">
              <a:xfrm>
                <a:off x="3493" y="2457"/>
                <a:ext cx="1163" cy="1786"/>
              </a:xfrm>
              <a:custGeom>
                <a:avLst/>
                <a:gdLst>
                  <a:gd name="T0" fmla="*/ 454 w 1163"/>
                  <a:gd name="T1" fmla="*/ 1786 h 1786"/>
                  <a:gd name="T2" fmla="*/ 426 w 1163"/>
                  <a:gd name="T3" fmla="*/ 1701 h 1786"/>
                  <a:gd name="T4" fmla="*/ 454 w 1163"/>
                  <a:gd name="T5" fmla="*/ 1673 h 1786"/>
                  <a:gd name="T6" fmla="*/ 426 w 1163"/>
                  <a:gd name="T7" fmla="*/ 1616 h 1786"/>
                  <a:gd name="T8" fmla="*/ 341 w 1163"/>
                  <a:gd name="T9" fmla="*/ 1588 h 1786"/>
                  <a:gd name="T10" fmla="*/ 256 w 1163"/>
                  <a:gd name="T11" fmla="*/ 1616 h 1786"/>
                  <a:gd name="T12" fmla="*/ 227 w 1163"/>
                  <a:gd name="T13" fmla="*/ 1559 h 1786"/>
                  <a:gd name="T14" fmla="*/ 284 w 1163"/>
                  <a:gd name="T15" fmla="*/ 1474 h 1786"/>
                  <a:gd name="T16" fmla="*/ 199 w 1163"/>
                  <a:gd name="T17" fmla="*/ 1389 h 1786"/>
                  <a:gd name="T18" fmla="*/ 284 w 1163"/>
                  <a:gd name="T19" fmla="*/ 1332 h 1786"/>
                  <a:gd name="T20" fmla="*/ 227 w 1163"/>
                  <a:gd name="T21" fmla="*/ 1247 h 1786"/>
                  <a:gd name="T22" fmla="*/ 114 w 1163"/>
                  <a:gd name="T23" fmla="*/ 1134 h 1786"/>
                  <a:gd name="T24" fmla="*/ 0 w 1163"/>
                  <a:gd name="T25" fmla="*/ 1106 h 1786"/>
                  <a:gd name="T26" fmla="*/ 0 w 1163"/>
                  <a:gd name="T27" fmla="*/ 1021 h 1786"/>
                  <a:gd name="T28" fmla="*/ 57 w 1163"/>
                  <a:gd name="T29" fmla="*/ 907 h 1786"/>
                  <a:gd name="T30" fmla="*/ 142 w 1163"/>
                  <a:gd name="T31" fmla="*/ 936 h 1786"/>
                  <a:gd name="T32" fmla="*/ 199 w 1163"/>
                  <a:gd name="T33" fmla="*/ 765 h 1786"/>
                  <a:gd name="T34" fmla="*/ 256 w 1163"/>
                  <a:gd name="T35" fmla="*/ 737 h 1786"/>
                  <a:gd name="T36" fmla="*/ 341 w 1163"/>
                  <a:gd name="T37" fmla="*/ 794 h 1786"/>
                  <a:gd name="T38" fmla="*/ 341 w 1163"/>
                  <a:gd name="T39" fmla="*/ 624 h 1786"/>
                  <a:gd name="T40" fmla="*/ 454 w 1163"/>
                  <a:gd name="T41" fmla="*/ 595 h 1786"/>
                  <a:gd name="T42" fmla="*/ 482 w 1163"/>
                  <a:gd name="T43" fmla="*/ 539 h 1786"/>
                  <a:gd name="T44" fmla="*/ 454 w 1163"/>
                  <a:gd name="T45" fmla="*/ 482 h 1786"/>
                  <a:gd name="T46" fmla="*/ 482 w 1163"/>
                  <a:gd name="T47" fmla="*/ 340 h 1786"/>
                  <a:gd name="T48" fmla="*/ 624 w 1163"/>
                  <a:gd name="T49" fmla="*/ 227 h 1786"/>
                  <a:gd name="T50" fmla="*/ 539 w 1163"/>
                  <a:gd name="T51" fmla="*/ 198 h 1786"/>
                  <a:gd name="T52" fmla="*/ 482 w 1163"/>
                  <a:gd name="T53" fmla="*/ 142 h 1786"/>
                  <a:gd name="T54" fmla="*/ 511 w 1163"/>
                  <a:gd name="T55" fmla="*/ 85 h 1786"/>
                  <a:gd name="T56" fmla="*/ 511 w 1163"/>
                  <a:gd name="T57" fmla="*/ 28 h 1786"/>
                  <a:gd name="T58" fmla="*/ 539 w 1163"/>
                  <a:gd name="T59" fmla="*/ 28 h 1786"/>
                  <a:gd name="T60" fmla="*/ 596 w 1163"/>
                  <a:gd name="T61" fmla="*/ 85 h 1786"/>
                  <a:gd name="T62" fmla="*/ 652 w 1163"/>
                  <a:gd name="T63" fmla="*/ 0 h 1786"/>
                  <a:gd name="T64" fmla="*/ 766 w 1163"/>
                  <a:gd name="T65" fmla="*/ 28 h 1786"/>
                  <a:gd name="T66" fmla="*/ 766 w 1163"/>
                  <a:gd name="T67" fmla="*/ 113 h 1786"/>
                  <a:gd name="T68" fmla="*/ 681 w 1163"/>
                  <a:gd name="T69" fmla="*/ 198 h 1786"/>
                  <a:gd name="T70" fmla="*/ 709 w 1163"/>
                  <a:gd name="T71" fmla="*/ 255 h 1786"/>
                  <a:gd name="T72" fmla="*/ 794 w 1163"/>
                  <a:gd name="T73" fmla="*/ 198 h 1786"/>
                  <a:gd name="T74" fmla="*/ 908 w 1163"/>
                  <a:gd name="T75" fmla="*/ 340 h 1786"/>
                  <a:gd name="T76" fmla="*/ 879 w 1163"/>
                  <a:gd name="T77" fmla="*/ 397 h 1786"/>
                  <a:gd name="T78" fmla="*/ 964 w 1163"/>
                  <a:gd name="T79" fmla="*/ 425 h 1786"/>
                  <a:gd name="T80" fmla="*/ 993 w 1163"/>
                  <a:gd name="T81" fmla="*/ 397 h 1786"/>
                  <a:gd name="T82" fmla="*/ 1021 w 1163"/>
                  <a:gd name="T83" fmla="*/ 539 h 1786"/>
                  <a:gd name="T84" fmla="*/ 1078 w 1163"/>
                  <a:gd name="T85" fmla="*/ 567 h 1786"/>
                  <a:gd name="T86" fmla="*/ 1134 w 1163"/>
                  <a:gd name="T87" fmla="*/ 510 h 1786"/>
                  <a:gd name="T88" fmla="*/ 1163 w 1163"/>
                  <a:gd name="T89" fmla="*/ 539 h 1786"/>
                  <a:gd name="T90" fmla="*/ 1134 w 1163"/>
                  <a:gd name="T91" fmla="*/ 624 h 1786"/>
                  <a:gd name="T92" fmla="*/ 1134 w 1163"/>
                  <a:gd name="T93" fmla="*/ 737 h 1786"/>
                  <a:gd name="T94" fmla="*/ 1021 w 1163"/>
                  <a:gd name="T95" fmla="*/ 879 h 1786"/>
                  <a:gd name="T96" fmla="*/ 1078 w 1163"/>
                  <a:gd name="T97" fmla="*/ 907 h 1786"/>
                  <a:gd name="T98" fmla="*/ 1078 w 1163"/>
                  <a:gd name="T99" fmla="*/ 992 h 1786"/>
                  <a:gd name="T100" fmla="*/ 1134 w 1163"/>
                  <a:gd name="T101" fmla="*/ 1021 h 1786"/>
                  <a:gd name="T102" fmla="*/ 1078 w 1163"/>
                  <a:gd name="T103" fmla="*/ 1106 h 1786"/>
                  <a:gd name="T104" fmla="*/ 1163 w 1163"/>
                  <a:gd name="T105" fmla="*/ 1276 h 1786"/>
                  <a:gd name="T106" fmla="*/ 1021 w 1163"/>
                  <a:gd name="T107" fmla="*/ 1389 h 1786"/>
                  <a:gd name="T108" fmla="*/ 936 w 1163"/>
                  <a:gd name="T109" fmla="*/ 1389 h 1786"/>
                  <a:gd name="T110" fmla="*/ 879 w 1163"/>
                  <a:gd name="T111" fmla="*/ 1503 h 1786"/>
                  <a:gd name="T112" fmla="*/ 851 w 1163"/>
                  <a:gd name="T113" fmla="*/ 1673 h 1786"/>
                  <a:gd name="T114" fmla="*/ 908 w 1163"/>
                  <a:gd name="T115" fmla="*/ 1758 h 1786"/>
                  <a:gd name="T116" fmla="*/ 737 w 1163"/>
                  <a:gd name="T117" fmla="*/ 1786 h 1786"/>
                  <a:gd name="T118" fmla="*/ 652 w 1163"/>
                  <a:gd name="T119" fmla="*/ 1729 h 1786"/>
                  <a:gd name="T120" fmla="*/ 567 w 1163"/>
                  <a:gd name="T121" fmla="*/ 1729 h 1786"/>
                  <a:gd name="T122" fmla="*/ 511 w 1163"/>
                  <a:gd name="T123" fmla="*/ 1786 h 1786"/>
                  <a:gd name="T124" fmla="*/ 454 w 1163"/>
                  <a:gd name="T125" fmla="*/ 1786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3" h="1786">
                    <a:moveTo>
                      <a:pt x="454" y="1786"/>
                    </a:moveTo>
                    <a:lnTo>
                      <a:pt x="426" y="1701"/>
                    </a:lnTo>
                    <a:lnTo>
                      <a:pt x="454" y="1673"/>
                    </a:lnTo>
                    <a:lnTo>
                      <a:pt x="426" y="1616"/>
                    </a:lnTo>
                    <a:lnTo>
                      <a:pt x="341" y="1588"/>
                    </a:lnTo>
                    <a:lnTo>
                      <a:pt x="256" y="1616"/>
                    </a:lnTo>
                    <a:lnTo>
                      <a:pt x="227" y="1559"/>
                    </a:lnTo>
                    <a:lnTo>
                      <a:pt x="284" y="1474"/>
                    </a:lnTo>
                    <a:lnTo>
                      <a:pt x="199" y="1389"/>
                    </a:lnTo>
                    <a:lnTo>
                      <a:pt x="284" y="1332"/>
                    </a:lnTo>
                    <a:lnTo>
                      <a:pt x="227" y="1247"/>
                    </a:lnTo>
                    <a:lnTo>
                      <a:pt x="114" y="1134"/>
                    </a:lnTo>
                    <a:lnTo>
                      <a:pt x="0" y="1106"/>
                    </a:lnTo>
                    <a:lnTo>
                      <a:pt x="0" y="1021"/>
                    </a:lnTo>
                    <a:lnTo>
                      <a:pt x="57" y="907"/>
                    </a:lnTo>
                    <a:lnTo>
                      <a:pt x="142" y="936"/>
                    </a:lnTo>
                    <a:lnTo>
                      <a:pt x="199" y="765"/>
                    </a:lnTo>
                    <a:lnTo>
                      <a:pt x="256" y="737"/>
                    </a:lnTo>
                    <a:lnTo>
                      <a:pt x="341" y="794"/>
                    </a:lnTo>
                    <a:lnTo>
                      <a:pt x="341" y="624"/>
                    </a:lnTo>
                    <a:lnTo>
                      <a:pt x="454" y="595"/>
                    </a:lnTo>
                    <a:lnTo>
                      <a:pt x="482" y="539"/>
                    </a:lnTo>
                    <a:lnTo>
                      <a:pt x="454" y="482"/>
                    </a:lnTo>
                    <a:lnTo>
                      <a:pt x="482" y="340"/>
                    </a:lnTo>
                    <a:lnTo>
                      <a:pt x="624" y="227"/>
                    </a:lnTo>
                    <a:lnTo>
                      <a:pt x="539" y="198"/>
                    </a:lnTo>
                    <a:lnTo>
                      <a:pt x="482" y="142"/>
                    </a:lnTo>
                    <a:lnTo>
                      <a:pt x="511" y="85"/>
                    </a:lnTo>
                    <a:lnTo>
                      <a:pt x="511" y="28"/>
                    </a:lnTo>
                    <a:lnTo>
                      <a:pt x="539" y="28"/>
                    </a:lnTo>
                    <a:lnTo>
                      <a:pt x="596" y="85"/>
                    </a:lnTo>
                    <a:lnTo>
                      <a:pt x="652" y="0"/>
                    </a:lnTo>
                    <a:lnTo>
                      <a:pt x="766" y="28"/>
                    </a:lnTo>
                    <a:lnTo>
                      <a:pt x="766" y="113"/>
                    </a:lnTo>
                    <a:lnTo>
                      <a:pt x="681" y="198"/>
                    </a:lnTo>
                    <a:lnTo>
                      <a:pt x="709" y="255"/>
                    </a:lnTo>
                    <a:lnTo>
                      <a:pt x="794" y="198"/>
                    </a:lnTo>
                    <a:lnTo>
                      <a:pt x="908" y="340"/>
                    </a:lnTo>
                    <a:lnTo>
                      <a:pt x="879" y="397"/>
                    </a:lnTo>
                    <a:lnTo>
                      <a:pt x="964" y="425"/>
                    </a:lnTo>
                    <a:lnTo>
                      <a:pt x="993" y="397"/>
                    </a:lnTo>
                    <a:lnTo>
                      <a:pt x="1021" y="539"/>
                    </a:lnTo>
                    <a:lnTo>
                      <a:pt x="1078" y="567"/>
                    </a:lnTo>
                    <a:lnTo>
                      <a:pt x="1134" y="510"/>
                    </a:lnTo>
                    <a:lnTo>
                      <a:pt x="1163" y="539"/>
                    </a:lnTo>
                    <a:lnTo>
                      <a:pt x="1134" y="624"/>
                    </a:lnTo>
                    <a:lnTo>
                      <a:pt x="1134" y="737"/>
                    </a:lnTo>
                    <a:lnTo>
                      <a:pt x="1021" y="879"/>
                    </a:lnTo>
                    <a:lnTo>
                      <a:pt x="1078" y="907"/>
                    </a:lnTo>
                    <a:lnTo>
                      <a:pt x="1078" y="992"/>
                    </a:lnTo>
                    <a:lnTo>
                      <a:pt x="1134" y="1021"/>
                    </a:lnTo>
                    <a:lnTo>
                      <a:pt x="1078" y="1106"/>
                    </a:lnTo>
                    <a:lnTo>
                      <a:pt x="1163" y="1276"/>
                    </a:lnTo>
                    <a:lnTo>
                      <a:pt x="1021" y="1389"/>
                    </a:lnTo>
                    <a:lnTo>
                      <a:pt x="936" y="1389"/>
                    </a:lnTo>
                    <a:lnTo>
                      <a:pt x="879" y="1503"/>
                    </a:lnTo>
                    <a:lnTo>
                      <a:pt x="851" y="1673"/>
                    </a:lnTo>
                    <a:lnTo>
                      <a:pt x="908" y="1758"/>
                    </a:lnTo>
                    <a:lnTo>
                      <a:pt x="737" y="1786"/>
                    </a:lnTo>
                    <a:lnTo>
                      <a:pt x="652" y="1729"/>
                    </a:lnTo>
                    <a:lnTo>
                      <a:pt x="567" y="1729"/>
                    </a:lnTo>
                    <a:lnTo>
                      <a:pt x="511" y="1786"/>
                    </a:lnTo>
                    <a:lnTo>
                      <a:pt x="454" y="178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45" name="Freeform 157"/>
              <p:cNvSpPr>
                <a:spLocks/>
              </p:cNvSpPr>
              <p:nvPr/>
            </p:nvSpPr>
            <p:spPr bwMode="auto">
              <a:xfrm>
                <a:off x="3834" y="4186"/>
                <a:ext cx="708" cy="709"/>
              </a:xfrm>
              <a:custGeom>
                <a:avLst/>
                <a:gdLst>
                  <a:gd name="T0" fmla="*/ 708 w 708"/>
                  <a:gd name="T1" fmla="*/ 227 h 709"/>
                  <a:gd name="T2" fmla="*/ 567 w 708"/>
                  <a:gd name="T3" fmla="*/ 29 h 709"/>
                  <a:gd name="T4" fmla="*/ 396 w 708"/>
                  <a:gd name="T5" fmla="*/ 57 h 709"/>
                  <a:gd name="T6" fmla="*/ 311 w 708"/>
                  <a:gd name="T7" fmla="*/ 0 h 709"/>
                  <a:gd name="T8" fmla="*/ 226 w 708"/>
                  <a:gd name="T9" fmla="*/ 0 h 709"/>
                  <a:gd name="T10" fmla="*/ 170 w 708"/>
                  <a:gd name="T11" fmla="*/ 57 h 709"/>
                  <a:gd name="T12" fmla="*/ 113 w 708"/>
                  <a:gd name="T13" fmla="*/ 57 h 709"/>
                  <a:gd name="T14" fmla="*/ 85 w 708"/>
                  <a:gd name="T15" fmla="*/ 142 h 709"/>
                  <a:gd name="T16" fmla="*/ 85 w 708"/>
                  <a:gd name="T17" fmla="*/ 227 h 709"/>
                  <a:gd name="T18" fmla="*/ 113 w 708"/>
                  <a:gd name="T19" fmla="*/ 284 h 709"/>
                  <a:gd name="T20" fmla="*/ 113 w 708"/>
                  <a:gd name="T21" fmla="*/ 369 h 709"/>
                  <a:gd name="T22" fmla="*/ 85 w 708"/>
                  <a:gd name="T23" fmla="*/ 426 h 709"/>
                  <a:gd name="T24" fmla="*/ 28 w 708"/>
                  <a:gd name="T25" fmla="*/ 454 h 709"/>
                  <a:gd name="T26" fmla="*/ 0 w 708"/>
                  <a:gd name="T27" fmla="*/ 539 h 709"/>
                  <a:gd name="T28" fmla="*/ 56 w 708"/>
                  <a:gd name="T29" fmla="*/ 596 h 709"/>
                  <a:gd name="T30" fmla="*/ 56 w 708"/>
                  <a:gd name="T31" fmla="*/ 624 h 709"/>
                  <a:gd name="T32" fmla="*/ 141 w 708"/>
                  <a:gd name="T33" fmla="*/ 652 h 709"/>
                  <a:gd name="T34" fmla="*/ 141 w 708"/>
                  <a:gd name="T35" fmla="*/ 681 h 709"/>
                  <a:gd name="T36" fmla="*/ 226 w 708"/>
                  <a:gd name="T37" fmla="*/ 709 h 709"/>
                  <a:gd name="T38" fmla="*/ 311 w 708"/>
                  <a:gd name="T39" fmla="*/ 681 h 709"/>
                  <a:gd name="T40" fmla="*/ 311 w 708"/>
                  <a:gd name="T41" fmla="*/ 596 h 709"/>
                  <a:gd name="T42" fmla="*/ 368 w 708"/>
                  <a:gd name="T43" fmla="*/ 567 h 709"/>
                  <a:gd name="T44" fmla="*/ 396 w 708"/>
                  <a:gd name="T45" fmla="*/ 596 h 709"/>
                  <a:gd name="T46" fmla="*/ 481 w 708"/>
                  <a:gd name="T47" fmla="*/ 567 h 709"/>
                  <a:gd name="T48" fmla="*/ 481 w 708"/>
                  <a:gd name="T49" fmla="*/ 511 h 709"/>
                  <a:gd name="T50" fmla="*/ 538 w 708"/>
                  <a:gd name="T51" fmla="*/ 397 h 709"/>
                  <a:gd name="T52" fmla="*/ 481 w 708"/>
                  <a:gd name="T53" fmla="*/ 284 h 709"/>
                  <a:gd name="T54" fmla="*/ 595 w 708"/>
                  <a:gd name="T55" fmla="*/ 284 h 709"/>
                  <a:gd name="T56" fmla="*/ 708 w 708"/>
                  <a:gd name="T57" fmla="*/ 255 h 709"/>
                  <a:gd name="T58" fmla="*/ 708 w 708"/>
                  <a:gd name="T59" fmla="*/ 22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8" h="709">
                    <a:moveTo>
                      <a:pt x="708" y="227"/>
                    </a:moveTo>
                    <a:lnTo>
                      <a:pt x="567" y="29"/>
                    </a:lnTo>
                    <a:lnTo>
                      <a:pt x="396" y="57"/>
                    </a:lnTo>
                    <a:lnTo>
                      <a:pt x="311" y="0"/>
                    </a:lnTo>
                    <a:lnTo>
                      <a:pt x="226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13" y="284"/>
                    </a:lnTo>
                    <a:lnTo>
                      <a:pt x="113" y="369"/>
                    </a:lnTo>
                    <a:lnTo>
                      <a:pt x="85" y="426"/>
                    </a:lnTo>
                    <a:lnTo>
                      <a:pt x="28" y="454"/>
                    </a:lnTo>
                    <a:lnTo>
                      <a:pt x="0" y="539"/>
                    </a:lnTo>
                    <a:lnTo>
                      <a:pt x="56" y="596"/>
                    </a:lnTo>
                    <a:lnTo>
                      <a:pt x="56" y="624"/>
                    </a:lnTo>
                    <a:lnTo>
                      <a:pt x="141" y="652"/>
                    </a:lnTo>
                    <a:lnTo>
                      <a:pt x="141" y="681"/>
                    </a:lnTo>
                    <a:lnTo>
                      <a:pt x="226" y="709"/>
                    </a:lnTo>
                    <a:lnTo>
                      <a:pt x="311" y="681"/>
                    </a:lnTo>
                    <a:lnTo>
                      <a:pt x="311" y="596"/>
                    </a:lnTo>
                    <a:lnTo>
                      <a:pt x="368" y="567"/>
                    </a:lnTo>
                    <a:lnTo>
                      <a:pt x="396" y="596"/>
                    </a:lnTo>
                    <a:lnTo>
                      <a:pt x="481" y="567"/>
                    </a:lnTo>
                    <a:lnTo>
                      <a:pt x="481" y="511"/>
                    </a:lnTo>
                    <a:lnTo>
                      <a:pt x="538" y="397"/>
                    </a:lnTo>
                    <a:lnTo>
                      <a:pt x="481" y="284"/>
                    </a:lnTo>
                    <a:lnTo>
                      <a:pt x="595" y="284"/>
                    </a:lnTo>
                    <a:lnTo>
                      <a:pt x="708" y="255"/>
                    </a:lnTo>
                    <a:lnTo>
                      <a:pt x="708" y="22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46" name="Freeform 158"/>
              <p:cNvSpPr>
                <a:spLocks/>
              </p:cNvSpPr>
              <p:nvPr/>
            </p:nvSpPr>
            <p:spPr bwMode="auto">
              <a:xfrm>
                <a:off x="4344" y="3846"/>
                <a:ext cx="340" cy="595"/>
              </a:xfrm>
              <a:custGeom>
                <a:avLst/>
                <a:gdLst>
                  <a:gd name="T0" fmla="*/ 198 w 340"/>
                  <a:gd name="T1" fmla="*/ 595 h 595"/>
                  <a:gd name="T2" fmla="*/ 198 w 340"/>
                  <a:gd name="T3" fmla="*/ 567 h 595"/>
                  <a:gd name="T4" fmla="*/ 57 w 340"/>
                  <a:gd name="T5" fmla="*/ 369 h 595"/>
                  <a:gd name="T6" fmla="*/ 0 w 340"/>
                  <a:gd name="T7" fmla="*/ 284 h 595"/>
                  <a:gd name="T8" fmla="*/ 28 w 340"/>
                  <a:gd name="T9" fmla="*/ 114 h 595"/>
                  <a:gd name="T10" fmla="*/ 85 w 340"/>
                  <a:gd name="T11" fmla="*/ 0 h 595"/>
                  <a:gd name="T12" fmla="*/ 170 w 340"/>
                  <a:gd name="T13" fmla="*/ 0 h 595"/>
                  <a:gd name="T14" fmla="*/ 227 w 340"/>
                  <a:gd name="T15" fmla="*/ 85 h 595"/>
                  <a:gd name="T16" fmla="*/ 283 w 340"/>
                  <a:gd name="T17" fmla="*/ 114 h 595"/>
                  <a:gd name="T18" fmla="*/ 340 w 340"/>
                  <a:gd name="T19" fmla="*/ 170 h 595"/>
                  <a:gd name="T20" fmla="*/ 283 w 340"/>
                  <a:gd name="T21" fmla="*/ 397 h 595"/>
                  <a:gd name="T22" fmla="*/ 312 w 340"/>
                  <a:gd name="T23" fmla="*/ 539 h 595"/>
                  <a:gd name="T24" fmla="*/ 198 w 340"/>
                  <a:gd name="T2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595">
                    <a:moveTo>
                      <a:pt x="198" y="595"/>
                    </a:moveTo>
                    <a:lnTo>
                      <a:pt x="198" y="567"/>
                    </a:lnTo>
                    <a:lnTo>
                      <a:pt x="57" y="369"/>
                    </a:lnTo>
                    <a:lnTo>
                      <a:pt x="0" y="284"/>
                    </a:lnTo>
                    <a:lnTo>
                      <a:pt x="28" y="114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227" y="85"/>
                    </a:lnTo>
                    <a:lnTo>
                      <a:pt x="283" y="114"/>
                    </a:lnTo>
                    <a:lnTo>
                      <a:pt x="340" y="170"/>
                    </a:lnTo>
                    <a:lnTo>
                      <a:pt x="283" y="397"/>
                    </a:lnTo>
                    <a:lnTo>
                      <a:pt x="312" y="539"/>
                    </a:lnTo>
                    <a:lnTo>
                      <a:pt x="198" y="5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51" name="Freeform 163"/>
              <p:cNvSpPr>
                <a:spLocks/>
              </p:cNvSpPr>
              <p:nvPr/>
            </p:nvSpPr>
            <p:spPr bwMode="auto">
              <a:xfrm>
                <a:off x="4429" y="4441"/>
                <a:ext cx="453" cy="227"/>
              </a:xfrm>
              <a:custGeom>
                <a:avLst/>
                <a:gdLst>
                  <a:gd name="T0" fmla="*/ 453 w 453"/>
                  <a:gd name="T1" fmla="*/ 29 h 227"/>
                  <a:gd name="T2" fmla="*/ 425 w 453"/>
                  <a:gd name="T3" fmla="*/ 57 h 227"/>
                  <a:gd name="T4" fmla="*/ 397 w 453"/>
                  <a:gd name="T5" fmla="*/ 114 h 227"/>
                  <a:gd name="T6" fmla="*/ 198 w 453"/>
                  <a:gd name="T7" fmla="*/ 114 h 227"/>
                  <a:gd name="T8" fmla="*/ 170 w 453"/>
                  <a:gd name="T9" fmla="*/ 199 h 227"/>
                  <a:gd name="T10" fmla="*/ 113 w 453"/>
                  <a:gd name="T11" fmla="*/ 227 h 227"/>
                  <a:gd name="T12" fmla="*/ 0 w 453"/>
                  <a:gd name="T13" fmla="*/ 142 h 227"/>
                  <a:gd name="T14" fmla="*/ 142 w 453"/>
                  <a:gd name="T15" fmla="*/ 0 h 227"/>
                  <a:gd name="T16" fmla="*/ 283 w 453"/>
                  <a:gd name="T17" fmla="*/ 29 h 227"/>
                  <a:gd name="T18" fmla="*/ 397 w 453"/>
                  <a:gd name="T19" fmla="*/ 0 h 227"/>
                  <a:gd name="T20" fmla="*/ 453 w 453"/>
                  <a:gd name="T21" fmla="*/ 2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227">
                    <a:moveTo>
                      <a:pt x="453" y="29"/>
                    </a:moveTo>
                    <a:lnTo>
                      <a:pt x="425" y="57"/>
                    </a:lnTo>
                    <a:lnTo>
                      <a:pt x="397" y="114"/>
                    </a:lnTo>
                    <a:lnTo>
                      <a:pt x="198" y="114"/>
                    </a:lnTo>
                    <a:lnTo>
                      <a:pt x="170" y="199"/>
                    </a:lnTo>
                    <a:lnTo>
                      <a:pt x="113" y="227"/>
                    </a:lnTo>
                    <a:lnTo>
                      <a:pt x="0" y="142"/>
                    </a:lnTo>
                    <a:lnTo>
                      <a:pt x="142" y="0"/>
                    </a:lnTo>
                    <a:lnTo>
                      <a:pt x="283" y="29"/>
                    </a:lnTo>
                    <a:lnTo>
                      <a:pt x="397" y="0"/>
                    </a:lnTo>
                    <a:lnTo>
                      <a:pt x="453" y="2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57" name="Freeform 169"/>
              <p:cNvSpPr>
                <a:spLocks/>
              </p:cNvSpPr>
              <p:nvPr/>
            </p:nvSpPr>
            <p:spPr bwMode="auto">
              <a:xfrm>
                <a:off x="4514" y="3364"/>
                <a:ext cx="737" cy="1191"/>
              </a:xfrm>
              <a:custGeom>
                <a:avLst/>
                <a:gdLst>
                  <a:gd name="T0" fmla="*/ 142 w 737"/>
                  <a:gd name="T1" fmla="*/ 1021 h 1191"/>
                  <a:gd name="T2" fmla="*/ 113 w 737"/>
                  <a:gd name="T3" fmla="*/ 879 h 1191"/>
                  <a:gd name="T4" fmla="*/ 170 w 737"/>
                  <a:gd name="T5" fmla="*/ 652 h 1191"/>
                  <a:gd name="T6" fmla="*/ 113 w 737"/>
                  <a:gd name="T7" fmla="*/ 596 h 1191"/>
                  <a:gd name="T8" fmla="*/ 57 w 737"/>
                  <a:gd name="T9" fmla="*/ 567 h 1191"/>
                  <a:gd name="T10" fmla="*/ 0 w 737"/>
                  <a:gd name="T11" fmla="*/ 482 h 1191"/>
                  <a:gd name="T12" fmla="*/ 142 w 737"/>
                  <a:gd name="T13" fmla="*/ 369 h 1191"/>
                  <a:gd name="T14" fmla="*/ 255 w 737"/>
                  <a:gd name="T15" fmla="*/ 340 h 1191"/>
                  <a:gd name="T16" fmla="*/ 368 w 737"/>
                  <a:gd name="T17" fmla="*/ 255 h 1191"/>
                  <a:gd name="T18" fmla="*/ 397 w 737"/>
                  <a:gd name="T19" fmla="*/ 170 h 1191"/>
                  <a:gd name="T20" fmla="*/ 454 w 737"/>
                  <a:gd name="T21" fmla="*/ 142 h 1191"/>
                  <a:gd name="T22" fmla="*/ 482 w 737"/>
                  <a:gd name="T23" fmla="*/ 29 h 1191"/>
                  <a:gd name="T24" fmla="*/ 567 w 737"/>
                  <a:gd name="T25" fmla="*/ 0 h 1191"/>
                  <a:gd name="T26" fmla="*/ 624 w 737"/>
                  <a:gd name="T27" fmla="*/ 57 h 1191"/>
                  <a:gd name="T28" fmla="*/ 595 w 737"/>
                  <a:gd name="T29" fmla="*/ 142 h 1191"/>
                  <a:gd name="T30" fmla="*/ 737 w 737"/>
                  <a:gd name="T31" fmla="*/ 170 h 1191"/>
                  <a:gd name="T32" fmla="*/ 737 w 737"/>
                  <a:gd name="T33" fmla="*/ 255 h 1191"/>
                  <a:gd name="T34" fmla="*/ 652 w 737"/>
                  <a:gd name="T35" fmla="*/ 255 h 1191"/>
                  <a:gd name="T36" fmla="*/ 652 w 737"/>
                  <a:gd name="T37" fmla="*/ 369 h 1191"/>
                  <a:gd name="T38" fmla="*/ 567 w 737"/>
                  <a:gd name="T39" fmla="*/ 454 h 1191"/>
                  <a:gd name="T40" fmla="*/ 567 w 737"/>
                  <a:gd name="T41" fmla="*/ 510 h 1191"/>
                  <a:gd name="T42" fmla="*/ 539 w 737"/>
                  <a:gd name="T43" fmla="*/ 624 h 1191"/>
                  <a:gd name="T44" fmla="*/ 454 w 737"/>
                  <a:gd name="T45" fmla="*/ 681 h 1191"/>
                  <a:gd name="T46" fmla="*/ 425 w 737"/>
                  <a:gd name="T47" fmla="*/ 766 h 1191"/>
                  <a:gd name="T48" fmla="*/ 510 w 737"/>
                  <a:gd name="T49" fmla="*/ 794 h 1191"/>
                  <a:gd name="T50" fmla="*/ 539 w 737"/>
                  <a:gd name="T51" fmla="*/ 879 h 1191"/>
                  <a:gd name="T52" fmla="*/ 567 w 737"/>
                  <a:gd name="T53" fmla="*/ 879 h 1191"/>
                  <a:gd name="T54" fmla="*/ 680 w 737"/>
                  <a:gd name="T55" fmla="*/ 822 h 1191"/>
                  <a:gd name="T56" fmla="*/ 709 w 737"/>
                  <a:gd name="T57" fmla="*/ 907 h 1191"/>
                  <a:gd name="T58" fmla="*/ 680 w 737"/>
                  <a:gd name="T59" fmla="*/ 992 h 1191"/>
                  <a:gd name="T60" fmla="*/ 709 w 737"/>
                  <a:gd name="T61" fmla="*/ 1049 h 1191"/>
                  <a:gd name="T62" fmla="*/ 709 w 737"/>
                  <a:gd name="T63" fmla="*/ 1134 h 1191"/>
                  <a:gd name="T64" fmla="*/ 595 w 737"/>
                  <a:gd name="T65" fmla="*/ 1191 h 1191"/>
                  <a:gd name="T66" fmla="*/ 539 w 737"/>
                  <a:gd name="T67" fmla="*/ 1163 h 1191"/>
                  <a:gd name="T68" fmla="*/ 482 w 737"/>
                  <a:gd name="T69" fmla="*/ 1163 h 1191"/>
                  <a:gd name="T70" fmla="*/ 425 w 737"/>
                  <a:gd name="T71" fmla="*/ 1134 h 1191"/>
                  <a:gd name="T72" fmla="*/ 425 w 737"/>
                  <a:gd name="T73" fmla="*/ 1106 h 1191"/>
                  <a:gd name="T74" fmla="*/ 397 w 737"/>
                  <a:gd name="T75" fmla="*/ 1106 h 1191"/>
                  <a:gd name="T76" fmla="*/ 340 w 737"/>
                  <a:gd name="T77" fmla="*/ 936 h 1191"/>
                  <a:gd name="T78" fmla="*/ 312 w 737"/>
                  <a:gd name="T79" fmla="*/ 1049 h 1191"/>
                  <a:gd name="T80" fmla="*/ 170 w 737"/>
                  <a:gd name="T81" fmla="*/ 992 h 1191"/>
                  <a:gd name="T82" fmla="*/ 142 w 737"/>
                  <a:gd name="T83" fmla="*/ 102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7" h="1191">
                    <a:moveTo>
                      <a:pt x="142" y="1021"/>
                    </a:moveTo>
                    <a:lnTo>
                      <a:pt x="113" y="879"/>
                    </a:lnTo>
                    <a:lnTo>
                      <a:pt x="170" y="652"/>
                    </a:lnTo>
                    <a:lnTo>
                      <a:pt x="113" y="596"/>
                    </a:lnTo>
                    <a:lnTo>
                      <a:pt x="57" y="567"/>
                    </a:lnTo>
                    <a:lnTo>
                      <a:pt x="0" y="482"/>
                    </a:lnTo>
                    <a:lnTo>
                      <a:pt x="142" y="369"/>
                    </a:lnTo>
                    <a:lnTo>
                      <a:pt x="255" y="340"/>
                    </a:lnTo>
                    <a:lnTo>
                      <a:pt x="368" y="255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82" y="29"/>
                    </a:lnTo>
                    <a:lnTo>
                      <a:pt x="567" y="0"/>
                    </a:lnTo>
                    <a:lnTo>
                      <a:pt x="624" y="57"/>
                    </a:lnTo>
                    <a:lnTo>
                      <a:pt x="595" y="142"/>
                    </a:lnTo>
                    <a:lnTo>
                      <a:pt x="737" y="170"/>
                    </a:lnTo>
                    <a:lnTo>
                      <a:pt x="737" y="255"/>
                    </a:lnTo>
                    <a:lnTo>
                      <a:pt x="652" y="255"/>
                    </a:lnTo>
                    <a:lnTo>
                      <a:pt x="652" y="369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539" y="624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510" y="794"/>
                    </a:lnTo>
                    <a:lnTo>
                      <a:pt x="539" y="879"/>
                    </a:lnTo>
                    <a:lnTo>
                      <a:pt x="567" y="879"/>
                    </a:lnTo>
                    <a:lnTo>
                      <a:pt x="680" y="822"/>
                    </a:lnTo>
                    <a:lnTo>
                      <a:pt x="709" y="907"/>
                    </a:lnTo>
                    <a:lnTo>
                      <a:pt x="680" y="992"/>
                    </a:lnTo>
                    <a:lnTo>
                      <a:pt x="709" y="1049"/>
                    </a:lnTo>
                    <a:lnTo>
                      <a:pt x="709" y="1134"/>
                    </a:lnTo>
                    <a:lnTo>
                      <a:pt x="595" y="1191"/>
                    </a:lnTo>
                    <a:lnTo>
                      <a:pt x="539" y="1163"/>
                    </a:lnTo>
                    <a:lnTo>
                      <a:pt x="482" y="1163"/>
                    </a:lnTo>
                    <a:lnTo>
                      <a:pt x="425" y="1134"/>
                    </a:lnTo>
                    <a:lnTo>
                      <a:pt x="425" y="1106"/>
                    </a:lnTo>
                    <a:lnTo>
                      <a:pt x="397" y="1106"/>
                    </a:lnTo>
                    <a:lnTo>
                      <a:pt x="340" y="936"/>
                    </a:lnTo>
                    <a:lnTo>
                      <a:pt x="312" y="1049"/>
                    </a:lnTo>
                    <a:lnTo>
                      <a:pt x="170" y="992"/>
                    </a:lnTo>
                    <a:lnTo>
                      <a:pt x="142" y="102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474" name="Group 186"/>
            <p:cNvGrpSpPr>
              <a:grpSpLocks/>
            </p:cNvGrpSpPr>
            <p:nvPr/>
          </p:nvGrpSpPr>
          <p:grpSpPr bwMode="auto">
            <a:xfrm>
              <a:off x="1990725" y="165100"/>
              <a:ext cx="8550275" cy="9271000"/>
              <a:chOff x="1254" y="104"/>
              <a:chExt cx="5386" cy="5840"/>
            </a:xfrm>
          </p:grpSpPr>
          <p:sp>
            <p:nvSpPr>
              <p:cNvPr id="12421" name="Freeform 133"/>
              <p:cNvSpPr>
                <a:spLocks/>
              </p:cNvSpPr>
              <p:nvPr/>
            </p:nvSpPr>
            <p:spPr bwMode="auto">
              <a:xfrm>
                <a:off x="3010" y="2427"/>
                <a:ext cx="1106" cy="1190"/>
              </a:xfrm>
              <a:custGeom>
                <a:avLst/>
                <a:gdLst>
                  <a:gd name="T0" fmla="*/ 369 w 1106"/>
                  <a:gd name="T1" fmla="*/ 0 h 1190"/>
                  <a:gd name="T2" fmla="*/ 511 w 1106"/>
                  <a:gd name="T3" fmla="*/ 56 h 1190"/>
                  <a:gd name="T4" fmla="*/ 539 w 1106"/>
                  <a:gd name="T5" fmla="*/ 0 h 1190"/>
                  <a:gd name="T6" fmla="*/ 596 w 1106"/>
                  <a:gd name="T7" fmla="*/ 85 h 1190"/>
                  <a:gd name="T8" fmla="*/ 681 w 1106"/>
                  <a:gd name="T9" fmla="*/ 113 h 1190"/>
                  <a:gd name="T10" fmla="*/ 766 w 1106"/>
                  <a:gd name="T11" fmla="*/ 56 h 1190"/>
                  <a:gd name="T12" fmla="*/ 879 w 1106"/>
                  <a:gd name="T13" fmla="*/ 0 h 1190"/>
                  <a:gd name="T14" fmla="*/ 993 w 1106"/>
                  <a:gd name="T15" fmla="*/ 113 h 1190"/>
                  <a:gd name="T16" fmla="*/ 964 w 1106"/>
                  <a:gd name="T17" fmla="*/ 170 h 1190"/>
                  <a:gd name="T18" fmla="*/ 1021 w 1106"/>
                  <a:gd name="T19" fmla="*/ 226 h 1190"/>
                  <a:gd name="T20" fmla="*/ 1106 w 1106"/>
                  <a:gd name="T21" fmla="*/ 255 h 1190"/>
                  <a:gd name="T22" fmla="*/ 964 w 1106"/>
                  <a:gd name="T23" fmla="*/ 368 h 1190"/>
                  <a:gd name="T24" fmla="*/ 936 w 1106"/>
                  <a:gd name="T25" fmla="*/ 510 h 1190"/>
                  <a:gd name="T26" fmla="*/ 964 w 1106"/>
                  <a:gd name="T27" fmla="*/ 567 h 1190"/>
                  <a:gd name="T28" fmla="*/ 936 w 1106"/>
                  <a:gd name="T29" fmla="*/ 623 h 1190"/>
                  <a:gd name="T30" fmla="*/ 823 w 1106"/>
                  <a:gd name="T31" fmla="*/ 652 h 1190"/>
                  <a:gd name="T32" fmla="*/ 823 w 1106"/>
                  <a:gd name="T33" fmla="*/ 822 h 1190"/>
                  <a:gd name="T34" fmla="*/ 738 w 1106"/>
                  <a:gd name="T35" fmla="*/ 765 h 1190"/>
                  <a:gd name="T36" fmla="*/ 681 w 1106"/>
                  <a:gd name="T37" fmla="*/ 793 h 1190"/>
                  <a:gd name="T38" fmla="*/ 624 w 1106"/>
                  <a:gd name="T39" fmla="*/ 964 h 1190"/>
                  <a:gd name="T40" fmla="*/ 539 w 1106"/>
                  <a:gd name="T41" fmla="*/ 935 h 1190"/>
                  <a:gd name="T42" fmla="*/ 482 w 1106"/>
                  <a:gd name="T43" fmla="*/ 1049 h 1190"/>
                  <a:gd name="T44" fmla="*/ 397 w 1106"/>
                  <a:gd name="T45" fmla="*/ 992 h 1190"/>
                  <a:gd name="T46" fmla="*/ 227 w 1106"/>
                  <a:gd name="T47" fmla="*/ 1190 h 1190"/>
                  <a:gd name="T48" fmla="*/ 142 w 1106"/>
                  <a:gd name="T49" fmla="*/ 1020 h 1190"/>
                  <a:gd name="T50" fmla="*/ 57 w 1106"/>
                  <a:gd name="T51" fmla="*/ 964 h 1190"/>
                  <a:gd name="T52" fmla="*/ 85 w 1106"/>
                  <a:gd name="T53" fmla="*/ 850 h 1190"/>
                  <a:gd name="T54" fmla="*/ 29 w 1106"/>
                  <a:gd name="T55" fmla="*/ 765 h 1190"/>
                  <a:gd name="T56" fmla="*/ 0 w 1106"/>
                  <a:gd name="T57" fmla="*/ 652 h 1190"/>
                  <a:gd name="T58" fmla="*/ 85 w 1106"/>
                  <a:gd name="T59" fmla="*/ 538 h 1190"/>
                  <a:gd name="T60" fmla="*/ 85 w 1106"/>
                  <a:gd name="T61" fmla="*/ 425 h 1190"/>
                  <a:gd name="T62" fmla="*/ 171 w 1106"/>
                  <a:gd name="T63" fmla="*/ 425 h 1190"/>
                  <a:gd name="T64" fmla="*/ 369 w 1106"/>
                  <a:gd name="T65" fmla="*/ 255 h 1190"/>
                  <a:gd name="T66" fmla="*/ 341 w 1106"/>
                  <a:gd name="T67" fmla="*/ 198 h 1190"/>
                  <a:gd name="T68" fmla="*/ 397 w 1106"/>
                  <a:gd name="T69" fmla="*/ 56 h 1190"/>
                  <a:gd name="T70" fmla="*/ 369 w 1106"/>
                  <a:gd name="T71" fmla="*/ 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6" h="1190">
                    <a:moveTo>
                      <a:pt x="369" y="0"/>
                    </a:moveTo>
                    <a:lnTo>
                      <a:pt x="511" y="56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81" y="113"/>
                    </a:lnTo>
                    <a:lnTo>
                      <a:pt x="766" y="56"/>
                    </a:lnTo>
                    <a:lnTo>
                      <a:pt x="879" y="0"/>
                    </a:lnTo>
                    <a:lnTo>
                      <a:pt x="993" y="113"/>
                    </a:lnTo>
                    <a:lnTo>
                      <a:pt x="964" y="170"/>
                    </a:lnTo>
                    <a:lnTo>
                      <a:pt x="1021" y="226"/>
                    </a:lnTo>
                    <a:lnTo>
                      <a:pt x="1106" y="255"/>
                    </a:lnTo>
                    <a:lnTo>
                      <a:pt x="964" y="368"/>
                    </a:lnTo>
                    <a:lnTo>
                      <a:pt x="936" y="510"/>
                    </a:lnTo>
                    <a:lnTo>
                      <a:pt x="964" y="567"/>
                    </a:lnTo>
                    <a:lnTo>
                      <a:pt x="936" y="623"/>
                    </a:lnTo>
                    <a:lnTo>
                      <a:pt x="823" y="652"/>
                    </a:lnTo>
                    <a:lnTo>
                      <a:pt x="823" y="822"/>
                    </a:lnTo>
                    <a:lnTo>
                      <a:pt x="738" y="765"/>
                    </a:lnTo>
                    <a:lnTo>
                      <a:pt x="681" y="793"/>
                    </a:lnTo>
                    <a:lnTo>
                      <a:pt x="624" y="964"/>
                    </a:lnTo>
                    <a:lnTo>
                      <a:pt x="539" y="935"/>
                    </a:lnTo>
                    <a:lnTo>
                      <a:pt x="482" y="1049"/>
                    </a:lnTo>
                    <a:lnTo>
                      <a:pt x="397" y="992"/>
                    </a:lnTo>
                    <a:lnTo>
                      <a:pt x="227" y="1190"/>
                    </a:lnTo>
                    <a:lnTo>
                      <a:pt x="142" y="1020"/>
                    </a:lnTo>
                    <a:lnTo>
                      <a:pt x="57" y="964"/>
                    </a:lnTo>
                    <a:lnTo>
                      <a:pt x="85" y="850"/>
                    </a:lnTo>
                    <a:lnTo>
                      <a:pt x="29" y="765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85" y="425"/>
                    </a:lnTo>
                    <a:lnTo>
                      <a:pt x="171" y="425"/>
                    </a:lnTo>
                    <a:lnTo>
                      <a:pt x="369" y="255"/>
                    </a:lnTo>
                    <a:lnTo>
                      <a:pt x="341" y="198"/>
                    </a:lnTo>
                    <a:lnTo>
                      <a:pt x="397" y="56"/>
                    </a:lnTo>
                    <a:lnTo>
                      <a:pt x="36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22" name="Freeform 134"/>
              <p:cNvSpPr>
                <a:spLocks/>
              </p:cNvSpPr>
              <p:nvPr/>
            </p:nvSpPr>
            <p:spPr bwMode="auto">
              <a:xfrm>
                <a:off x="2700" y="3393"/>
                <a:ext cx="1077" cy="907"/>
              </a:xfrm>
              <a:custGeom>
                <a:avLst/>
                <a:gdLst>
                  <a:gd name="T0" fmla="*/ 368 w 1077"/>
                  <a:gd name="T1" fmla="*/ 0 h 907"/>
                  <a:gd name="T2" fmla="*/ 453 w 1077"/>
                  <a:gd name="T3" fmla="*/ 56 h 907"/>
                  <a:gd name="T4" fmla="*/ 538 w 1077"/>
                  <a:gd name="T5" fmla="*/ 226 h 907"/>
                  <a:gd name="T6" fmla="*/ 708 w 1077"/>
                  <a:gd name="T7" fmla="*/ 28 h 907"/>
                  <a:gd name="T8" fmla="*/ 793 w 1077"/>
                  <a:gd name="T9" fmla="*/ 85 h 907"/>
                  <a:gd name="T10" fmla="*/ 793 w 1077"/>
                  <a:gd name="T11" fmla="*/ 170 h 907"/>
                  <a:gd name="T12" fmla="*/ 907 w 1077"/>
                  <a:gd name="T13" fmla="*/ 198 h 907"/>
                  <a:gd name="T14" fmla="*/ 1020 w 1077"/>
                  <a:gd name="T15" fmla="*/ 311 h 907"/>
                  <a:gd name="T16" fmla="*/ 1077 w 1077"/>
                  <a:gd name="T17" fmla="*/ 396 h 907"/>
                  <a:gd name="T18" fmla="*/ 992 w 1077"/>
                  <a:gd name="T19" fmla="*/ 453 h 907"/>
                  <a:gd name="T20" fmla="*/ 1077 w 1077"/>
                  <a:gd name="T21" fmla="*/ 538 h 907"/>
                  <a:gd name="T22" fmla="*/ 1020 w 1077"/>
                  <a:gd name="T23" fmla="*/ 623 h 907"/>
                  <a:gd name="T24" fmla="*/ 1049 w 1077"/>
                  <a:gd name="T25" fmla="*/ 680 h 907"/>
                  <a:gd name="T26" fmla="*/ 1049 w 1077"/>
                  <a:gd name="T27" fmla="*/ 793 h 907"/>
                  <a:gd name="T28" fmla="*/ 878 w 1077"/>
                  <a:gd name="T29" fmla="*/ 793 h 907"/>
                  <a:gd name="T30" fmla="*/ 822 w 1077"/>
                  <a:gd name="T31" fmla="*/ 822 h 907"/>
                  <a:gd name="T32" fmla="*/ 850 w 1077"/>
                  <a:gd name="T33" fmla="*/ 850 h 907"/>
                  <a:gd name="T34" fmla="*/ 793 w 1077"/>
                  <a:gd name="T35" fmla="*/ 907 h 907"/>
                  <a:gd name="T36" fmla="*/ 708 w 1077"/>
                  <a:gd name="T37" fmla="*/ 878 h 907"/>
                  <a:gd name="T38" fmla="*/ 708 w 1077"/>
                  <a:gd name="T39" fmla="*/ 765 h 907"/>
                  <a:gd name="T40" fmla="*/ 567 w 1077"/>
                  <a:gd name="T41" fmla="*/ 652 h 907"/>
                  <a:gd name="T42" fmla="*/ 482 w 1077"/>
                  <a:gd name="T43" fmla="*/ 680 h 907"/>
                  <a:gd name="T44" fmla="*/ 425 w 1077"/>
                  <a:gd name="T45" fmla="*/ 765 h 907"/>
                  <a:gd name="T46" fmla="*/ 283 w 1077"/>
                  <a:gd name="T47" fmla="*/ 793 h 907"/>
                  <a:gd name="T48" fmla="*/ 198 w 1077"/>
                  <a:gd name="T49" fmla="*/ 765 h 907"/>
                  <a:gd name="T50" fmla="*/ 226 w 1077"/>
                  <a:gd name="T51" fmla="*/ 708 h 907"/>
                  <a:gd name="T52" fmla="*/ 170 w 1077"/>
                  <a:gd name="T53" fmla="*/ 652 h 907"/>
                  <a:gd name="T54" fmla="*/ 198 w 1077"/>
                  <a:gd name="T55" fmla="*/ 567 h 907"/>
                  <a:gd name="T56" fmla="*/ 255 w 1077"/>
                  <a:gd name="T57" fmla="*/ 567 h 907"/>
                  <a:gd name="T58" fmla="*/ 255 w 1077"/>
                  <a:gd name="T59" fmla="*/ 453 h 907"/>
                  <a:gd name="T60" fmla="*/ 170 w 1077"/>
                  <a:gd name="T61" fmla="*/ 453 h 907"/>
                  <a:gd name="T62" fmla="*/ 113 w 1077"/>
                  <a:gd name="T63" fmla="*/ 396 h 907"/>
                  <a:gd name="T64" fmla="*/ 56 w 1077"/>
                  <a:gd name="T65" fmla="*/ 425 h 907"/>
                  <a:gd name="T66" fmla="*/ 0 w 1077"/>
                  <a:gd name="T67" fmla="*/ 368 h 907"/>
                  <a:gd name="T68" fmla="*/ 56 w 1077"/>
                  <a:gd name="T69" fmla="*/ 311 h 907"/>
                  <a:gd name="T70" fmla="*/ 226 w 1077"/>
                  <a:gd name="T71" fmla="*/ 198 h 907"/>
                  <a:gd name="T72" fmla="*/ 255 w 1077"/>
                  <a:gd name="T73" fmla="*/ 113 h 907"/>
                  <a:gd name="T74" fmla="*/ 283 w 1077"/>
                  <a:gd name="T75" fmla="*/ 141 h 907"/>
                  <a:gd name="T76" fmla="*/ 368 w 1077"/>
                  <a:gd name="T7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77" h="907">
                    <a:moveTo>
                      <a:pt x="368" y="0"/>
                    </a:moveTo>
                    <a:lnTo>
                      <a:pt x="453" y="56"/>
                    </a:lnTo>
                    <a:lnTo>
                      <a:pt x="538" y="226"/>
                    </a:lnTo>
                    <a:lnTo>
                      <a:pt x="708" y="28"/>
                    </a:lnTo>
                    <a:lnTo>
                      <a:pt x="793" y="85"/>
                    </a:lnTo>
                    <a:lnTo>
                      <a:pt x="793" y="170"/>
                    </a:lnTo>
                    <a:lnTo>
                      <a:pt x="907" y="198"/>
                    </a:lnTo>
                    <a:lnTo>
                      <a:pt x="1020" y="311"/>
                    </a:lnTo>
                    <a:lnTo>
                      <a:pt x="1077" y="396"/>
                    </a:lnTo>
                    <a:lnTo>
                      <a:pt x="992" y="453"/>
                    </a:lnTo>
                    <a:lnTo>
                      <a:pt x="1077" y="538"/>
                    </a:lnTo>
                    <a:lnTo>
                      <a:pt x="1020" y="623"/>
                    </a:lnTo>
                    <a:lnTo>
                      <a:pt x="1049" y="680"/>
                    </a:lnTo>
                    <a:lnTo>
                      <a:pt x="1049" y="793"/>
                    </a:lnTo>
                    <a:lnTo>
                      <a:pt x="878" y="793"/>
                    </a:lnTo>
                    <a:lnTo>
                      <a:pt x="822" y="822"/>
                    </a:lnTo>
                    <a:lnTo>
                      <a:pt x="850" y="850"/>
                    </a:lnTo>
                    <a:lnTo>
                      <a:pt x="793" y="907"/>
                    </a:lnTo>
                    <a:lnTo>
                      <a:pt x="708" y="878"/>
                    </a:lnTo>
                    <a:lnTo>
                      <a:pt x="708" y="765"/>
                    </a:lnTo>
                    <a:lnTo>
                      <a:pt x="567" y="652"/>
                    </a:lnTo>
                    <a:lnTo>
                      <a:pt x="482" y="680"/>
                    </a:lnTo>
                    <a:lnTo>
                      <a:pt x="425" y="765"/>
                    </a:lnTo>
                    <a:lnTo>
                      <a:pt x="283" y="793"/>
                    </a:lnTo>
                    <a:lnTo>
                      <a:pt x="198" y="765"/>
                    </a:lnTo>
                    <a:lnTo>
                      <a:pt x="226" y="708"/>
                    </a:lnTo>
                    <a:lnTo>
                      <a:pt x="170" y="652"/>
                    </a:lnTo>
                    <a:lnTo>
                      <a:pt x="198" y="567"/>
                    </a:lnTo>
                    <a:lnTo>
                      <a:pt x="255" y="567"/>
                    </a:lnTo>
                    <a:lnTo>
                      <a:pt x="255" y="453"/>
                    </a:lnTo>
                    <a:lnTo>
                      <a:pt x="170" y="453"/>
                    </a:lnTo>
                    <a:lnTo>
                      <a:pt x="113" y="396"/>
                    </a:lnTo>
                    <a:lnTo>
                      <a:pt x="56" y="425"/>
                    </a:lnTo>
                    <a:lnTo>
                      <a:pt x="0" y="368"/>
                    </a:lnTo>
                    <a:lnTo>
                      <a:pt x="56" y="311"/>
                    </a:lnTo>
                    <a:lnTo>
                      <a:pt x="226" y="198"/>
                    </a:lnTo>
                    <a:lnTo>
                      <a:pt x="255" y="113"/>
                    </a:lnTo>
                    <a:lnTo>
                      <a:pt x="283" y="141"/>
                    </a:lnTo>
                    <a:lnTo>
                      <a:pt x="36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23" name="Freeform 135"/>
              <p:cNvSpPr>
                <a:spLocks/>
              </p:cNvSpPr>
              <p:nvPr/>
            </p:nvSpPr>
            <p:spPr bwMode="auto">
              <a:xfrm>
                <a:off x="2841" y="4045"/>
                <a:ext cx="1304" cy="1389"/>
              </a:xfrm>
              <a:custGeom>
                <a:avLst/>
                <a:gdLst>
                  <a:gd name="T0" fmla="*/ 284 w 1304"/>
                  <a:gd name="T1" fmla="*/ 113 h 1389"/>
                  <a:gd name="T2" fmla="*/ 426 w 1304"/>
                  <a:gd name="T3" fmla="*/ 0 h 1389"/>
                  <a:gd name="T4" fmla="*/ 567 w 1304"/>
                  <a:gd name="T5" fmla="*/ 226 h 1389"/>
                  <a:gd name="T6" fmla="*/ 709 w 1304"/>
                  <a:gd name="T7" fmla="*/ 198 h 1389"/>
                  <a:gd name="T8" fmla="*/ 737 w 1304"/>
                  <a:gd name="T9" fmla="*/ 141 h 1389"/>
                  <a:gd name="T10" fmla="*/ 908 w 1304"/>
                  <a:gd name="T11" fmla="*/ 28 h 1389"/>
                  <a:gd name="T12" fmla="*/ 1078 w 1304"/>
                  <a:gd name="T13" fmla="*/ 28 h 1389"/>
                  <a:gd name="T14" fmla="*/ 1078 w 1304"/>
                  <a:gd name="T15" fmla="*/ 113 h 1389"/>
                  <a:gd name="T16" fmla="*/ 1078 w 1304"/>
                  <a:gd name="T17" fmla="*/ 283 h 1389"/>
                  <a:gd name="T18" fmla="*/ 993 w 1304"/>
                  <a:gd name="T19" fmla="*/ 368 h 1389"/>
                  <a:gd name="T20" fmla="*/ 993 w 1304"/>
                  <a:gd name="T21" fmla="*/ 482 h 1389"/>
                  <a:gd name="T22" fmla="*/ 993 w 1304"/>
                  <a:gd name="T23" fmla="*/ 680 h 1389"/>
                  <a:gd name="T24" fmla="*/ 1049 w 1304"/>
                  <a:gd name="T25" fmla="*/ 765 h 1389"/>
                  <a:gd name="T26" fmla="*/ 1134 w 1304"/>
                  <a:gd name="T27" fmla="*/ 822 h 1389"/>
                  <a:gd name="T28" fmla="*/ 1248 w 1304"/>
                  <a:gd name="T29" fmla="*/ 992 h 1389"/>
                  <a:gd name="T30" fmla="*/ 1219 w 1304"/>
                  <a:gd name="T31" fmla="*/ 1077 h 1389"/>
                  <a:gd name="T32" fmla="*/ 1304 w 1304"/>
                  <a:gd name="T33" fmla="*/ 1219 h 1389"/>
                  <a:gd name="T34" fmla="*/ 1219 w 1304"/>
                  <a:gd name="T35" fmla="*/ 1162 h 1389"/>
                  <a:gd name="T36" fmla="*/ 1078 w 1304"/>
                  <a:gd name="T37" fmla="*/ 1105 h 1389"/>
                  <a:gd name="T38" fmla="*/ 964 w 1304"/>
                  <a:gd name="T39" fmla="*/ 1275 h 1389"/>
                  <a:gd name="T40" fmla="*/ 1021 w 1304"/>
                  <a:gd name="T41" fmla="*/ 1389 h 1389"/>
                  <a:gd name="T42" fmla="*/ 851 w 1304"/>
                  <a:gd name="T43" fmla="*/ 1332 h 1389"/>
                  <a:gd name="T44" fmla="*/ 766 w 1304"/>
                  <a:gd name="T45" fmla="*/ 1190 h 1389"/>
                  <a:gd name="T46" fmla="*/ 709 w 1304"/>
                  <a:gd name="T47" fmla="*/ 1020 h 1389"/>
                  <a:gd name="T48" fmla="*/ 624 w 1304"/>
                  <a:gd name="T49" fmla="*/ 907 h 1389"/>
                  <a:gd name="T50" fmla="*/ 567 w 1304"/>
                  <a:gd name="T51" fmla="*/ 963 h 1389"/>
                  <a:gd name="T52" fmla="*/ 652 w 1304"/>
                  <a:gd name="T53" fmla="*/ 1134 h 1389"/>
                  <a:gd name="T54" fmla="*/ 482 w 1304"/>
                  <a:gd name="T55" fmla="*/ 793 h 1389"/>
                  <a:gd name="T56" fmla="*/ 369 w 1304"/>
                  <a:gd name="T57" fmla="*/ 935 h 1389"/>
                  <a:gd name="T58" fmla="*/ 255 w 1304"/>
                  <a:gd name="T59" fmla="*/ 1020 h 1389"/>
                  <a:gd name="T60" fmla="*/ 227 w 1304"/>
                  <a:gd name="T61" fmla="*/ 878 h 1389"/>
                  <a:gd name="T62" fmla="*/ 114 w 1304"/>
                  <a:gd name="T63" fmla="*/ 963 h 1389"/>
                  <a:gd name="T64" fmla="*/ 29 w 1304"/>
                  <a:gd name="T65" fmla="*/ 992 h 1389"/>
                  <a:gd name="T66" fmla="*/ 0 w 1304"/>
                  <a:gd name="T67" fmla="*/ 935 h 1389"/>
                  <a:gd name="T68" fmla="*/ 85 w 1304"/>
                  <a:gd name="T69" fmla="*/ 822 h 1389"/>
                  <a:gd name="T70" fmla="*/ 227 w 1304"/>
                  <a:gd name="T71" fmla="*/ 708 h 1389"/>
                  <a:gd name="T72" fmla="*/ 199 w 1304"/>
                  <a:gd name="T73" fmla="*/ 623 h 1389"/>
                  <a:gd name="T74" fmla="*/ 142 w 1304"/>
                  <a:gd name="T75" fmla="*/ 482 h 1389"/>
                  <a:gd name="T76" fmla="*/ 142 w 1304"/>
                  <a:gd name="T77" fmla="*/ 340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04" h="1389">
                    <a:moveTo>
                      <a:pt x="142" y="141"/>
                    </a:moveTo>
                    <a:lnTo>
                      <a:pt x="284" y="113"/>
                    </a:lnTo>
                    <a:lnTo>
                      <a:pt x="341" y="28"/>
                    </a:lnTo>
                    <a:lnTo>
                      <a:pt x="426" y="0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52" y="255"/>
                    </a:lnTo>
                    <a:lnTo>
                      <a:pt x="709" y="198"/>
                    </a:lnTo>
                    <a:lnTo>
                      <a:pt x="681" y="170"/>
                    </a:lnTo>
                    <a:lnTo>
                      <a:pt x="737" y="141"/>
                    </a:lnTo>
                    <a:lnTo>
                      <a:pt x="908" y="141"/>
                    </a:lnTo>
                    <a:lnTo>
                      <a:pt x="908" y="28"/>
                    </a:lnTo>
                    <a:lnTo>
                      <a:pt x="993" y="0"/>
                    </a:lnTo>
                    <a:lnTo>
                      <a:pt x="1078" y="28"/>
                    </a:lnTo>
                    <a:lnTo>
                      <a:pt x="1106" y="85"/>
                    </a:lnTo>
                    <a:lnTo>
                      <a:pt x="1078" y="113"/>
                    </a:lnTo>
                    <a:lnTo>
                      <a:pt x="1106" y="198"/>
                    </a:lnTo>
                    <a:lnTo>
                      <a:pt x="1078" y="283"/>
                    </a:lnTo>
                    <a:lnTo>
                      <a:pt x="993" y="340"/>
                    </a:lnTo>
                    <a:lnTo>
                      <a:pt x="993" y="368"/>
                    </a:lnTo>
                    <a:lnTo>
                      <a:pt x="908" y="396"/>
                    </a:lnTo>
                    <a:lnTo>
                      <a:pt x="993" y="482"/>
                    </a:lnTo>
                    <a:lnTo>
                      <a:pt x="1021" y="595"/>
                    </a:lnTo>
                    <a:lnTo>
                      <a:pt x="993" y="680"/>
                    </a:lnTo>
                    <a:lnTo>
                      <a:pt x="1049" y="737"/>
                    </a:lnTo>
                    <a:lnTo>
                      <a:pt x="1049" y="765"/>
                    </a:lnTo>
                    <a:lnTo>
                      <a:pt x="1134" y="793"/>
                    </a:lnTo>
                    <a:lnTo>
                      <a:pt x="1134" y="822"/>
                    </a:lnTo>
                    <a:lnTo>
                      <a:pt x="1219" y="850"/>
                    </a:lnTo>
                    <a:lnTo>
                      <a:pt x="1248" y="992"/>
                    </a:lnTo>
                    <a:lnTo>
                      <a:pt x="1219" y="992"/>
                    </a:lnTo>
                    <a:lnTo>
                      <a:pt x="1219" y="1077"/>
                    </a:lnTo>
                    <a:lnTo>
                      <a:pt x="1248" y="1105"/>
                    </a:lnTo>
                    <a:lnTo>
                      <a:pt x="1304" y="1219"/>
                    </a:lnTo>
                    <a:lnTo>
                      <a:pt x="1276" y="1219"/>
                    </a:lnTo>
                    <a:lnTo>
                      <a:pt x="1219" y="1162"/>
                    </a:lnTo>
                    <a:lnTo>
                      <a:pt x="1106" y="1162"/>
                    </a:lnTo>
                    <a:lnTo>
                      <a:pt x="1078" y="1105"/>
                    </a:lnTo>
                    <a:lnTo>
                      <a:pt x="964" y="1190"/>
                    </a:lnTo>
                    <a:lnTo>
                      <a:pt x="964" y="1275"/>
                    </a:lnTo>
                    <a:lnTo>
                      <a:pt x="1021" y="1332"/>
                    </a:lnTo>
                    <a:lnTo>
                      <a:pt x="1021" y="1389"/>
                    </a:lnTo>
                    <a:lnTo>
                      <a:pt x="936" y="1332"/>
                    </a:lnTo>
                    <a:lnTo>
                      <a:pt x="851" y="1332"/>
                    </a:lnTo>
                    <a:lnTo>
                      <a:pt x="737" y="1219"/>
                    </a:lnTo>
                    <a:lnTo>
                      <a:pt x="766" y="1190"/>
                    </a:lnTo>
                    <a:lnTo>
                      <a:pt x="709" y="1134"/>
                    </a:lnTo>
                    <a:lnTo>
                      <a:pt x="709" y="1020"/>
                    </a:lnTo>
                    <a:lnTo>
                      <a:pt x="681" y="1020"/>
                    </a:lnTo>
                    <a:lnTo>
                      <a:pt x="624" y="907"/>
                    </a:lnTo>
                    <a:lnTo>
                      <a:pt x="624" y="963"/>
                    </a:lnTo>
                    <a:lnTo>
                      <a:pt x="567" y="963"/>
                    </a:lnTo>
                    <a:lnTo>
                      <a:pt x="624" y="1020"/>
                    </a:lnTo>
                    <a:lnTo>
                      <a:pt x="652" y="1134"/>
                    </a:lnTo>
                    <a:lnTo>
                      <a:pt x="454" y="1077"/>
                    </a:lnTo>
                    <a:lnTo>
                      <a:pt x="482" y="793"/>
                    </a:lnTo>
                    <a:lnTo>
                      <a:pt x="454" y="623"/>
                    </a:lnTo>
                    <a:lnTo>
                      <a:pt x="369" y="935"/>
                    </a:lnTo>
                    <a:lnTo>
                      <a:pt x="369" y="1020"/>
                    </a:lnTo>
                    <a:lnTo>
                      <a:pt x="255" y="1020"/>
                    </a:lnTo>
                    <a:lnTo>
                      <a:pt x="312" y="822"/>
                    </a:lnTo>
                    <a:lnTo>
                      <a:pt x="227" y="878"/>
                    </a:lnTo>
                    <a:lnTo>
                      <a:pt x="227" y="907"/>
                    </a:lnTo>
                    <a:lnTo>
                      <a:pt x="114" y="963"/>
                    </a:lnTo>
                    <a:lnTo>
                      <a:pt x="85" y="1020"/>
                    </a:lnTo>
                    <a:lnTo>
                      <a:pt x="29" y="992"/>
                    </a:lnTo>
                    <a:lnTo>
                      <a:pt x="0" y="1020"/>
                    </a:lnTo>
                    <a:lnTo>
                      <a:pt x="0" y="935"/>
                    </a:lnTo>
                    <a:lnTo>
                      <a:pt x="85" y="878"/>
                    </a:lnTo>
                    <a:lnTo>
                      <a:pt x="85" y="822"/>
                    </a:lnTo>
                    <a:lnTo>
                      <a:pt x="142" y="822"/>
                    </a:lnTo>
                    <a:lnTo>
                      <a:pt x="227" y="708"/>
                    </a:lnTo>
                    <a:lnTo>
                      <a:pt x="170" y="652"/>
                    </a:lnTo>
                    <a:lnTo>
                      <a:pt x="199" y="623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99" y="396"/>
                    </a:lnTo>
                    <a:lnTo>
                      <a:pt x="142" y="340"/>
                    </a:lnTo>
                    <a:lnTo>
                      <a:pt x="142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25" name="Freeform 137"/>
              <p:cNvSpPr>
                <a:spLocks/>
              </p:cNvSpPr>
              <p:nvPr/>
            </p:nvSpPr>
            <p:spPr bwMode="auto">
              <a:xfrm>
                <a:off x="3749" y="4328"/>
                <a:ext cx="198" cy="312"/>
              </a:xfrm>
              <a:custGeom>
                <a:avLst/>
                <a:gdLst>
                  <a:gd name="T0" fmla="*/ 113 w 198"/>
                  <a:gd name="T1" fmla="*/ 312 h 312"/>
                  <a:gd name="T2" fmla="*/ 85 w 198"/>
                  <a:gd name="T3" fmla="*/ 199 h 312"/>
                  <a:gd name="T4" fmla="*/ 0 w 198"/>
                  <a:gd name="T5" fmla="*/ 113 h 312"/>
                  <a:gd name="T6" fmla="*/ 85 w 198"/>
                  <a:gd name="T7" fmla="*/ 85 h 312"/>
                  <a:gd name="T8" fmla="*/ 85 w 198"/>
                  <a:gd name="T9" fmla="*/ 57 h 312"/>
                  <a:gd name="T10" fmla="*/ 170 w 198"/>
                  <a:gd name="T11" fmla="*/ 0 h 312"/>
                  <a:gd name="T12" fmla="*/ 170 w 198"/>
                  <a:gd name="T13" fmla="*/ 85 h 312"/>
                  <a:gd name="T14" fmla="*/ 198 w 198"/>
                  <a:gd name="T15" fmla="*/ 142 h 312"/>
                  <a:gd name="T16" fmla="*/ 198 w 198"/>
                  <a:gd name="T17" fmla="*/ 227 h 312"/>
                  <a:gd name="T18" fmla="*/ 170 w 198"/>
                  <a:gd name="T19" fmla="*/ 284 h 312"/>
                  <a:gd name="T20" fmla="*/ 113 w 198"/>
                  <a:gd name="T2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12">
                    <a:moveTo>
                      <a:pt x="113" y="312"/>
                    </a:moveTo>
                    <a:lnTo>
                      <a:pt x="85" y="199"/>
                    </a:lnTo>
                    <a:lnTo>
                      <a:pt x="0" y="113"/>
                    </a:lnTo>
                    <a:lnTo>
                      <a:pt x="85" y="85"/>
                    </a:lnTo>
                    <a:lnTo>
                      <a:pt x="85" y="57"/>
                    </a:lnTo>
                    <a:lnTo>
                      <a:pt x="170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198" y="227"/>
                    </a:lnTo>
                    <a:lnTo>
                      <a:pt x="170" y="284"/>
                    </a:lnTo>
                    <a:lnTo>
                      <a:pt x="113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26" name="Freeform 138"/>
              <p:cNvSpPr>
                <a:spLocks/>
              </p:cNvSpPr>
              <p:nvPr/>
            </p:nvSpPr>
            <p:spPr bwMode="auto">
              <a:xfrm>
                <a:off x="2529" y="4498"/>
                <a:ext cx="539" cy="737"/>
              </a:xfrm>
              <a:custGeom>
                <a:avLst/>
                <a:gdLst>
                  <a:gd name="T0" fmla="*/ 397 w 539"/>
                  <a:gd name="T1" fmla="*/ 29 h 737"/>
                  <a:gd name="T2" fmla="*/ 511 w 539"/>
                  <a:gd name="T3" fmla="*/ 170 h 737"/>
                  <a:gd name="T4" fmla="*/ 482 w 539"/>
                  <a:gd name="T5" fmla="*/ 199 h 737"/>
                  <a:gd name="T6" fmla="*/ 539 w 539"/>
                  <a:gd name="T7" fmla="*/ 255 h 737"/>
                  <a:gd name="T8" fmla="*/ 454 w 539"/>
                  <a:gd name="T9" fmla="*/ 369 h 737"/>
                  <a:gd name="T10" fmla="*/ 397 w 539"/>
                  <a:gd name="T11" fmla="*/ 369 h 737"/>
                  <a:gd name="T12" fmla="*/ 397 w 539"/>
                  <a:gd name="T13" fmla="*/ 425 h 737"/>
                  <a:gd name="T14" fmla="*/ 312 w 539"/>
                  <a:gd name="T15" fmla="*/ 482 h 737"/>
                  <a:gd name="T16" fmla="*/ 312 w 539"/>
                  <a:gd name="T17" fmla="*/ 567 h 737"/>
                  <a:gd name="T18" fmla="*/ 256 w 539"/>
                  <a:gd name="T19" fmla="*/ 596 h 737"/>
                  <a:gd name="T20" fmla="*/ 312 w 539"/>
                  <a:gd name="T21" fmla="*/ 652 h 737"/>
                  <a:gd name="T22" fmla="*/ 199 w 539"/>
                  <a:gd name="T23" fmla="*/ 709 h 737"/>
                  <a:gd name="T24" fmla="*/ 114 w 539"/>
                  <a:gd name="T25" fmla="*/ 709 h 737"/>
                  <a:gd name="T26" fmla="*/ 57 w 539"/>
                  <a:gd name="T27" fmla="*/ 737 h 737"/>
                  <a:gd name="T28" fmla="*/ 86 w 539"/>
                  <a:gd name="T29" fmla="*/ 624 h 737"/>
                  <a:gd name="T30" fmla="*/ 142 w 539"/>
                  <a:gd name="T31" fmla="*/ 624 h 737"/>
                  <a:gd name="T32" fmla="*/ 171 w 539"/>
                  <a:gd name="T33" fmla="*/ 596 h 737"/>
                  <a:gd name="T34" fmla="*/ 142 w 539"/>
                  <a:gd name="T35" fmla="*/ 539 h 737"/>
                  <a:gd name="T36" fmla="*/ 142 w 539"/>
                  <a:gd name="T37" fmla="*/ 425 h 737"/>
                  <a:gd name="T38" fmla="*/ 171 w 539"/>
                  <a:gd name="T39" fmla="*/ 397 h 737"/>
                  <a:gd name="T40" fmla="*/ 171 w 539"/>
                  <a:gd name="T41" fmla="*/ 340 h 737"/>
                  <a:gd name="T42" fmla="*/ 114 w 539"/>
                  <a:gd name="T43" fmla="*/ 284 h 737"/>
                  <a:gd name="T44" fmla="*/ 86 w 539"/>
                  <a:gd name="T45" fmla="*/ 340 h 737"/>
                  <a:gd name="T46" fmla="*/ 57 w 539"/>
                  <a:gd name="T47" fmla="*/ 340 h 737"/>
                  <a:gd name="T48" fmla="*/ 0 w 539"/>
                  <a:gd name="T49" fmla="*/ 284 h 737"/>
                  <a:gd name="T50" fmla="*/ 29 w 539"/>
                  <a:gd name="T51" fmla="*/ 255 h 737"/>
                  <a:gd name="T52" fmla="*/ 0 w 539"/>
                  <a:gd name="T53" fmla="*/ 227 h 737"/>
                  <a:gd name="T54" fmla="*/ 86 w 539"/>
                  <a:gd name="T55" fmla="*/ 199 h 737"/>
                  <a:gd name="T56" fmla="*/ 142 w 539"/>
                  <a:gd name="T57" fmla="*/ 29 h 737"/>
                  <a:gd name="T58" fmla="*/ 171 w 539"/>
                  <a:gd name="T59" fmla="*/ 0 h 737"/>
                  <a:gd name="T60" fmla="*/ 199 w 539"/>
                  <a:gd name="T61" fmla="*/ 0 h 737"/>
                  <a:gd name="T62" fmla="*/ 256 w 539"/>
                  <a:gd name="T63" fmla="*/ 57 h 737"/>
                  <a:gd name="T64" fmla="*/ 341 w 539"/>
                  <a:gd name="T65" fmla="*/ 57 h 737"/>
                  <a:gd name="T66" fmla="*/ 397 w 539"/>
                  <a:gd name="T67" fmla="*/ 29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737">
                    <a:moveTo>
                      <a:pt x="397" y="29"/>
                    </a:moveTo>
                    <a:lnTo>
                      <a:pt x="511" y="170"/>
                    </a:lnTo>
                    <a:lnTo>
                      <a:pt x="482" y="199"/>
                    </a:lnTo>
                    <a:lnTo>
                      <a:pt x="539" y="255"/>
                    </a:lnTo>
                    <a:lnTo>
                      <a:pt x="454" y="369"/>
                    </a:lnTo>
                    <a:lnTo>
                      <a:pt x="397" y="369"/>
                    </a:lnTo>
                    <a:lnTo>
                      <a:pt x="397" y="425"/>
                    </a:lnTo>
                    <a:lnTo>
                      <a:pt x="312" y="482"/>
                    </a:lnTo>
                    <a:lnTo>
                      <a:pt x="312" y="567"/>
                    </a:lnTo>
                    <a:lnTo>
                      <a:pt x="256" y="596"/>
                    </a:lnTo>
                    <a:lnTo>
                      <a:pt x="312" y="652"/>
                    </a:lnTo>
                    <a:lnTo>
                      <a:pt x="199" y="709"/>
                    </a:lnTo>
                    <a:lnTo>
                      <a:pt x="114" y="709"/>
                    </a:lnTo>
                    <a:lnTo>
                      <a:pt x="57" y="737"/>
                    </a:lnTo>
                    <a:lnTo>
                      <a:pt x="86" y="624"/>
                    </a:lnTo>
                    <a:lnTo>
                      <a:pt x="142" y="624"/>
                    </a:lnTo>
                    <a:lnTo>
                      <a:pt x="171" y="596"/>
                    </a:lnTo>
                    <a:lnTo>
                      <a:pt x="142" y="539"/>
                    </a:lnTo>
                    <a:lnTo>
                      <a:pt x="142" y="425"/>
                    </a:lnTo>
                    <a:lnTo>
                      <a:pt x="171" y="397"/>
                    </a:lnTo>
                    <a:lnTo>
                      <a:pt x="171" y="340"/>
                    </a:lnTo>
                    <a:lnTo>
                      <a:pt x="114" y="284"/>
                    </a:lnTo>
                    <a:lnTo>
                      <a:pt x="86" y="340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86" y="199"/>
                    </a:lnTo>
                    <a:lnTo>
                      <a:pt x="142" y="29"/>
                    </a:lnTo>
                    <a:lnTo>
                      <a:pt x="171" y="0"/>
                    </a:lnTo>
                    <a:lnTo>
                      <a:pt x="199" y="0"/>
                    </a:lnTo>
                    <a:lnTo>
                      <a:pt x="256" y="57"/>
                    </a:lnTo>
                    <a:lnTo>
                      <a:pt x="341" y="57"/>
                    </a:lnTo>
                    <a:lnTo>
                      <a:pt x="397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27" name="Freeform 139"/>
              <p:cNvSpPr>
                <a:spLocks/>
              </p:cNvSpPr>
              <p:nvPr/>
            </p:nvSpPr>
            <p:spPr bwMode="auto">
              <a:xfrm>
                <a:off x="2501" y="4782"/>
                <a:ext cx="199" cy="283"/>
              </a:xfrm>
              <a:custGeom>
                <a:avLst/>
                <a:gdLst>
                  <a:gd name="T0" fmla="*/ 114 w 199"/>
                  <a:gd name="T1" fmla="*/ 56 h 283"/>
                  <a:gd name="T2" fmla="*/ 85 w 199"/>
                  <a:gd name="T3" fmla="*/ 56 h 283"/>
                  <a:gd name="T4" fmla="*/ 57 w 199"/>
                  <a:gd name="T5" fmla="*/ 141 h 283"/>
                  <a:gd name="T6" fmla="*/ 0 w 199"/>
                  <a:gd name="T7" fmla="*/ 170 h 283"/>
                  <a:gd name="T8" fmla="*/ 0 w 199"/>
                  <a:gd name="T9" fmla="*/ 255 h 283"/>
                  <a:gd name="T10" fmla="*/ 85 w 199"/>
                  <a:gd name="T11" fmla="*/ 283 h 283"/>
                  <a:gd name="T12" fmla="*/ 114 w 199"/>
                  <a:gd name="T13" fmla="*/ 255 h 283"/>
                  <a:gd name="T14" fmla="*/ 170 w 199"/>
                  <a:gd name="T15" fmla="*/ 255 h 283"/>
                  <a:gd name="T16" fmla="*/ 170 w 199"/>
                  <a:gd name="T17" fmla="*/ 141 h 283"/>
                  <a:gd name="T18" fmla="*/ 199 w 199"/>
                  <a:gd name="T19" fmla="*/ 113 h 283"/>
                  <a:gd name="T20" fmla="*/ 199 w 199"/>
                  <a:gd name="T21" fmla="*/ 56 h 283"/>
                  <a:gd name="T22" fmla="*/ 142 w 199"/>
                  <a:gd name="T23" fmla="*/ 0 h 283"/>
                  <a:gd name="T24" fmla="*/ 114 w 199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283">
                    <a:moveTo>
                      <a:pt x="114" y="56"/>
                    </a:moveTo>
                    <a:lnTo>
                      <a:pt x="85" y="56"/>
                    </a:lnTo>
                    <a:lnTo>
                      <a:pt x="57" y="141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85" y="283"/>
                    </a:lnTo>
                    <a:lnTo>
                      <a:pt x="114" y="255"/>
                    </a:lnTo>
                    <a:lnTo>
                      <a:pt x="170" y="255"/>
                    </a:lnTo>
                    <a:lnTo>
                      <a:pt x="170" y="141"/>
                    </a:lnTo>
                    <a:lnTo>
                      <a:pt x="199" y="113"/>
                    </a:lnTo>
                    <a:lnTo>
                      <a:pt x="199" y="56"/>
                    </a:lnTo>
                    <a:lnTo>
                      <a:pt x="142" y="0"/>
                    </a:lnTo>
                    <a:lnTo>
                      <a:pt x="114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28" name="Freeform 140"/>
              <p:cNvSpPr>
                <a:spLocks/>
              </p:cNvSpPr>
              <p:nvPr/>
            </p:nvSpPr>
            <p:spPr bwMode="auto">
              <a:xfrm>
                <a:off x="2331" y="5831"/>
                <a:ext cx="85" cy="113"/>
              </a:xfrm>
              <a:custGeom>
                <a:avLst/>
                <a:gdLst>
                  <a:gd name="T0" fmla="*/ 57 w 85"/>
                  <a:gd name="T1" fmla="*/ 113 h 113"/>
                  <a:gd name="T2" fmla="*/ 0 w 85"/>
                  <a:gd name="T3" fmla="*/ 85 h 113"/>
                  <a:gd name="T4" fmla="*/ 0 w 85"/>
                  <a:gd name="T5" fmla="*/ 0 h 113"/>
                  <a:gd name="T6" fmla="*/ 85 w 85"/>
                  <a:gd name="T7" fmla="*/ 56 h 113"/>
                  <a:gd name="T8" fmla="*/ 57 w 85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57" y="113"/>
                    </a:moveTo>
                    <a:lnTo>
                      <a:pt x="0" y="85"/>
                    </a:lnTo>
                    <a:lnTo>
                      <a:pt x="0" y="0"/>
                    </a:lnTo>
                    <a:lnTo>
                      <a:pt x="85" y="56"/>
                    </a:lnTo>
                    <a:lnTo>
                      <a:pt x="57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29" name="Freeform 141"/>
              <p:cNvSpPr>
                <a:spLocks/>
              </p:cNvSpPr>
              <p:nvPr/>
            </p:nvSpPr>
            <p:spPr bwMode="auto">
              <a:xfrm>
                <a:off x="2643" y="5746"/>
                <a:ext cx="170" cy="141"/>
              </a:xfrm>
              <a:custGeom>
                <a:avLst/>
                <a:gdLst>
                  <a:gd name="T0" fmla="*/ 0 w 170"/>
                  <a:gd name="T1" fmla="*/ 141 h 141"/>
                  <a:gd name="T2" fmla="*/ 28 w 170"/>
                  <a:gd name="T3" fmla="*/ 56 h 141"/>
                  <a:gd name="T4" fmla="*/ 57 w 170"/>
                  <a:gd name="T5" fmla="*/ 56 h 141"/>
                  <a:gd name="T6" fmla="*/ 113 w 170"/>
                  <a:gd name="T7" fmla="*/ 0 h 141"/>
                  <a:gd name="T8" fmla="*/ 170 w 170"/>
                  <a:gd name="T9" fmla="*/ 28 h 141"/>
                  <a:gd name="T10" fmla="*/ 113 w 170"/>
                  <a:gd name="T11" fmla="*/ 113 h 141"/>
                  <a:gd name="T12" fmla="*/ 0 w 1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41">
                    <a:moveTo>
                      <a:pt x="0" y="141"/>
                    </a:moveTo>
                    <a:lnTo>
                      <a:pt x="28" y="56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113" y="113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30" name="Freeform 142"/>
              <p:cNvSpPr>
                <a:spLocks/>
              </p:cNvSpPr>
              <p:nvPr/>
            </p:nvSpPr>
            <p:spPr bwMode="auto">
              <a:xfrm>
                <a:off x="2444" y="5547"/>
                <a:ext cx="199" cy="227"/>
              </a:xfrm>
              <a:custGeom>
                <a:avLst/>
                <a:gdLst>
                  <a:gd name="T0" fmla="*/ 171 w 199"/>
                  <a:gd name="T1" fmla="*/ 227 h 227"/>
                  <a:gd name="T2" fmla="*/ 199 w 199"/>
                  <a:gd name="T3" fmla="*/ 170 h 227"/>
                  <a:gd name="T4" fmla="*/ 142 w 199"/>
                  <a:gd name="T5" fmla="*/ 114 h 227"/>
                  <a:gd name="T6" fmla="*/ 171 w 199"/>
                  <a:gd name="T7" fmla="*/ 57 h 227"/>
                  <a:gd name="T8" fmla="*/ 114 w 199"/>
                  <a:gd name="T9" fmla="*/ 0 h 227"/>
                  <a:gd name="T10" fmla="*/ 57 w 199"/>
                  <a:gd name="T11" fmla="*/ 57 h 227"/>
                  <a:gd name="T12" fmla="*/ 0 w 199"/>
                  <a:gd name="T13" fmla="*/ 85 h 227"/>
                  <a:gd name="T14" fmla="*/ 0 w 199"/>
                  <a:gd name="T15" fmla="*/ 170 h 227"/>
                  <a:gd name="T16" fmla="*/ 114 w 199"/>
                  <a:gd name="T17" fmla="*/ 227 h 227"/>
                  <a:gd name="T18" fmla="*/ 171 w 199"/>
                  <a:gd name="T1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71" y="227"/>
                    </a:moveTo>
                    <a:lnTo>
                      <a:pt x="199" y="170"/>
                    </a:lnTo>
                    <a:lnTo>
                      <a:pt x="142" y="114"/>
                    </a:lnTo>
                    <a:lnTo>
                      <a:pt x="171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85"/>
                    </a:lnTo>
                    <a:lnTo>
                      <a:pt x="0" y="170"/>
                    </a:lnTo>
                    <a:lnTo>
                      <a:pt x="114" y="227"/>
                    </a:lnTo>
                    <a:lnTo>
                      <a:pt x="171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31" name="Freeform 143"/>
              <p:cNvSpPr>
                <a:spLocks/>
              </p:cNvSpPr>
              <p:nvPr/>
            </p:nvSpPr>
            <p:spPr bwMode="auto">
              <a:xfrm>
                <a:off x="2331" y="5462"/>
                <a:ext cx="142" cy="170"/>
              </a:xfrm>
              <a:custGeom>
                <a:avLst/>
                <a:gdLst>
                  <a:gd name="T0" fmla="*/ 57 w 142"/>
                  <a:gd name="T1" fmla="*/ 170 h 170"/>
                  <a:gd name="T2" fmla="*/ 142 w 142"/>
                  <a:gd name="T3" fmla="*/ 113 h 170"/>
                  <a:gd name="T4" fmla="*/ 113 w 142"/>
                  <a:gd name="T5" fmla="*/ 0 h 170"/>
                  <a:gd name="T6" fmla="*/ 0 w 142"/>
                  <a:gd name="T7" fmla="*/ 57 h 170"/>
                  <a:gd name="T8" fmla="*/ 57 w 142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70">
                    <a:moveTo>
                      <a:pt x="57" y="170"/>
                    </a:moveTo>
                    <a:lnTo>
                      <a:pt x="142" y="113"/>
                    </a:lnTo>
                    <a:lnTo>
                      <a:pt x="113" y="0"/>
                    </a:lnTo>
                    <a:lnTo>
                      <a:pt x="0" y="57"/>
                    </a:lnTo>
                    <a:lnTo>
                      <a:pt x="57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32" name="Freeform 144"/>
              <p:cNvSpPr>
                <a:spLocks/>
              </p:cNvSpPr>
              <p:nvPr/>
            </p:nvSpPr>
            <p:spPr bwMode="auto">
              <a:xfrm>
                <a:off x="2359" y="5349"/>
                <a:ext cx="85" cy="113"/>
              </a:xfrm>
              <a:custGeom>
                <a:avLst/>
                <a:gdLst>
                  <a:gd name="T0" fmla="*/ 85 w 85"/>
                  <a:gd name="T1" fmla="*/ 56 h 113"/>
                  <a:gd name="T2" fmla="*/ 0 w 85"/>
                  <a:gd name="T3" fmla="*/ 113 h 113"/>
                  <a:gd name="T4" fmla="*/ 0 w 85"/>
                  <a:gd name="T5" fmla="*/ 56 h 113"/>
                  <a:gd name="T6" fmla="*/ 85 w 85"/>
                  <a:gd name="T7" fmla="*/ 0 h 113"/>
                  <a:gd name="T8" fmla="*/ 85 w 85"/>
                  <a:gd name="T9" fmla="*/ 5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85" y="56"/>
                    </a:moveTo>
                    <a:lnTo>
                      <a:pt x="0" y="113"/>
                    </a:lnTo>
                    <a:lnTo>
                      <a:pt x="0" y="56"/>
                    </a:lnTo>
                    <a:lnTo>
                      <a:pt x="85" y="0"/>
                    </a:lnTo>
                    <a:lnTo>
                      <a:pt x="85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33" name="Freeform 145"/>
              <p:cNvSpPr>
                <a:spLocks/>
              </p:cNvSpPr>
              <p:nvPr/>
            </p:nvSpPr>
            <p:spPr bwMode="auto">
              <a:xfrm>
                <a:off x="2076" y="4413"/>
                <a:ext cx="624" cy="936"/>
              </a:xfrm>
              <a:custGeom>
                <a:avLst/>
                <a:gdLst>
                  <a:gd name="T0" fmla="*/ 510 w 624"/>
                  <a:gd name="T1" fmla="*/ 822 h 936"/>
                  <a:gd name="T2" fmla="*/ 539 w 624"/>
                  <a:gd name="T3" fmla="*/ 709 h 936"/>
                  <a:gd name="T4" fmla="*/ 595 w 624"/>
                  <a:gd name="T5" fmla="*/ 709 h 936"/>
                  <a:gd name="T6" fmla="*/ 624 w 624"/>
                  <a:gd name="T7" fmla="*/ 681 h 936"/>
                  <a:gd name="T8" fmla="*/ 595 w 624"/>
                  <a:gd name="T9" fmla="*/ 624 h 936"/>
                  <a:gd name="T10" fmla="*/ 539 w 624"/>
                  <a:gd name="T11" fmla="*/ 624 h 936"/>
                  <a:gd name="T12" fmla="*/ 510 w 624"/>
                  <a:gd name="T13" fmla="*/ 652 h 936"/>
                  <a:gd name="T14" fmla="*/ 425 w 624"/>
                  <a:gd name="T15" fmla="*/ 624 h 936"/>
                  <a:gd name="T16" fmla="*/ 425 w 624"/>
                  <a:gd name="T17" fmla="*/ 539 h 936"/>
                  <a:gd name="T18" fmla="*/ 482 w 624"/>
                  <a:gd name="T19" fmla="*/ 510 h 936"/>
                  <a:gd name="T20" fmla="*/ 510 w 624"/>
                  <a:gd name="T21" fmla="*/ 425 h 936"/>
                  <a:gd name="T22" fmla="*/ 453 w 624"/>
                  <a:gd name="T23" fmla="*/ 369 h 936"/>
                  <a:gd name="T24" fmla="*/ 482 w 624"/>
                  <a:gd name="T25" fmla="*/ 340 h 936"/>
                  <a:gd name="T26" fmla="*/ 453 w 624"/>
                  <a:gd name="T27" fmla="*/ 312 h 936"/>
                  <a:gd name="T28" fmla="*/ 539 w 624"/>
                  <a:gd name="T29" fmla="*/ 284 h 936"/>
                  <a:gd name="T30" fmla="*/ 595 w 624"/>
                  <a:gd name="T31" fmla="*/ 114 h 936"/>
                  <a:gd name="T32" fmla="*/ 539 w 624"/>
                  <a:gd name="T33" fmla="*/ 57 h 936"/>
                  <a:gd name="T34" fmla="*/ 510 w 624"/>
                  <a:gd name="T35" fmla="*/ 0 h 936"/>
                  <a:gd name="T36" fmla="*/ 453 w 624"/>
                  <a:gd name="T37" fmla="*/ 28 h 936"/>
                  <a:gd name="T38" fmla="*/ 397 w 624"/>
                  <a:gd name="T39" fmla="*/ 0 h 936"/>
                  <a:gd name="T40" fmla="*/ 368 w 624"/>
                  <a:gd name="T41" fmla="*/ 57 h 936"/>
                  <a:gd name="T42" fmla="*/ 312 w 624"/>
                  <a:gd name="T43" fmla="*/ 85 h 936"/>
                  <a:gd name="T44" fmla="*/ 255 w 624"/>
                  <a:gd name="T45" fmla="*/ 255 h 936"/>
                  <a:gd name="T46" fmla="*/ 142 w 624"/>
                  <a:gd name="T47" fmla="*/ 312 h 936"/>
                  <a:gd name="T48" fmla="*/ 113 w 624"/>
                  <a:gd name="T49" fmla="*/ 369 h 936"/>
                  <a:gd name="T50" fmla="*/ 57 w 624"/>
                  <a:gd name="T51" fmla="*/ 397 h 936"/>
                  <a:gd name="T52" fmla="*/ 0 w 624"/>
                  <a:gd name="T53" fmla="*/ 567 h 936"/>
                  <a:gd name="T54" fmla="*/ 57 w 624"/>
                  <a:gd name="T55" fmla="*/ 567 h 936"/>
                  <a:gd name="T56" fmla="*/ 57 w 624"/>
                  <a:gd name="T57" fmla="*/ 595 h 936"/>
                  <a:gd name="T58" fmla="*/ 28 w 624"/>
                  <a:gd name="T59" fmla="*/ 652 h 936"/>
                  <a:gd name="T60" fmla="*/ 28 w 624"/>
                  <a:gd name="T61" fmla="*/ 709 h 936"/>
                  <a:gd name="T62" fmla="*/ 57 w 624"/>
                  <a:gd name="T63" fmla="*/ 737 h 936"/>
                  <a:gd name="T64" fmla="*/ 57 w 624"/>
                  <a:gd name="T65" fmla="*/ 822 h 936"/>
                  <a:gd name="T66" fmla="*/ 113 w 624"/>
                  <a:gd name="T67" fmla="*/ 851 h 936"/>
                  <a:gd name="T68" fmla="*/ 198 w 624"/>
                  <a:gd name="T69" fmla="*/ 794 h 936"/>
                  <a:gd name="T70" fmla="*/ 227 w 624"/>
                  <a:gd name="T71" fmla="*/ 822 h 936"/>
                  <a:gd name="T72" fmla="*/ 170 w 624"/>
                  <a:gd name="T73" fmla="*/ 851 h 936"/>
                  <a:gd name="T74" fmla="*/ 142 w 624"/>
                  <a:gd name="T75" fmla="*/ 907 h 936"/>
                  <a:gd name="T76" fmla="*/ 227 w 624"/>
                  <a:gd name="T77" fmla="*/ 936 h 936"/>
                  <a:gd name="T78" fmla="*/ 283 w 624"/>
                  <a:gd name="T79" fmla="*/ 851 h 936"/>
                  <a:gd name="T80" fmla="*/ 340 w 624"/>
                  <a:gd name="T81" fmla="*/ 879 h 936"/>
                  <a:gd name="T82" fmla="*/ 397 w 624"/>
                  <a:gd name="T83" fmla="*/ 851 h 936"/>
                  <a:gd name="T84" fmla="*/ 425 w 624"/>
                  <a:gd name="T85" fmla="*/ 737 h 936"/>
                  <a:gd name="T86" fmla="*/ 482 w 624"/>
                  <a:gd name="T87" fmla="*/ 851 h 936"/>
                  <a:gd name="T88" fmla="*/ 510 w 624"/>
                  <a:gd name="T89" fmla="*/ 822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4" h="936">
                    <a:moveTo>
                      <a:pt x="510" y="822"/>
                    </a:moveTo>
                    <a:lnTo>
                      <a:pt x="539" y="709"/>
                    </a:lnTo>
                    <a:lnTo>
                      <a:pt x="595" y="709"/>
                    </a:lnTo>
                    <a:lnTo>
                      <a:pt x="624" y="681"/>
                    </a:lnTo>
                    <a:lnTo>
                      <a:pt x="595" y="624"/>
                    </a:lnTo>
                    <a:lnTo>
                      <a:pt x="539" y="624"/>
                    </a:lnTo>
                    <a:lnTo>
                      <a:pt x="510" y="652"/>
                    </a:lnTo>
                    <a:lnTo>
                      <a:pt x="425" y="624"/>
                    </a:lnTo>
                    <a:lnTo>
                      <a:pt x="425" y="539"/>
                    </a:lnTo>
                    <a:lnTo>
                      <a:pt x="482" y="510"/>
                    </a:lnTo>
                    <a:lnTo>
                      <a:pt x="510" y="425"/>
                    </a:lnTo>
                    <a:lnTo>
                      <a:pt x="453" y="369"/>
                    </a:lnTo>
                    <a:lnTo>
                      <a:pt x="482" y="340"/>
                    </a:lnTo>
                    <a:lnTo>
                      <a:pt x="453" y="312"/>
                    </a:lnTo>
                    <a:lnTo>
                      <a:pt x="539" y="284"/>
                    </a:lnTo>
                    <a:lnTo>
                      <a:pt x="595" y="114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53" y="28"/>
                    </a:lnTo>
                    <a:lnTo>
                      <a:pt x="397" y="0"/>
                    </a:lnTo>
                    <a:lnTo>
                      <a:pt x="368" y="57"/>
                    </a:lnTo>
                    <a:lnTo>
                      <a:pt x="312" y="85"/>
                    </a:lnTo>
                    <a:lnTo>
                      <a:pt x="255" y="255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57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95"/>
                    </a:lnTo>
                    <a:lnTo>
                      <a:pt x="28" y="652"/>
                    </a:lnTo>
                    <a:lnTo>
                      <a:pt x="28" y="709"/>
                    </a:lnTo>
                    <a:lnTo>
                      <a:pt x="57" y="737"/>
                    </a:lnTo>
                    <a:lnTo>
                      <a:pt x="57" y="822"/>
                    </a:lnTo>
                    <a:lnTo>
                      <a:pt x="113" y="851"/>
                    </a:lnTo>
                    <a:lnTo>
                      <a:pt x="198" y="794"/>
                    </a:lnTo>
                    <a:lnTo>
                      <a:pt x="227" y="822"/>
                    </a:lnTo>
                    <a:lnTo>
                      <a:pt x="170" y="851"/>
                    </a:lnTo>
                    <a:lnTo>
                      <a:pt x="142" y="907"/>
                    </a:lnTo>
                    <a:lnTo>
                      <a:pt x="227" y="936"/>
                    </a:lnTo>
                    <a:lnTo>
                      <a:pt x="283" y="851"/>
                    </a:lnTo>
                    <a:lnTo>
                      <a:pt x="340" y="879"/>
                    </a:lnTo>
                    <a:lnTo>
                      <a:pt x="397" y="851"/>
                    </a:lnTo>
                    <a:lnTo>
                      <a:pt x="425" y="737"/>
                    </a:lnTo>
                    <a:lnTo>
                      <a:pt x="482" y="851"/>
                    </a:lnTo>
                    <a:lnTo>
                      <a:pt x="510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34" name="Freeform 146"/>
              <p:cNvSpPr>
                <a:spLocks/>
              </p:cNvSpPr>
              <p:nvPr/>
            </p:nvSpPr>
            <p:spPr bwMode="auto">
              <a:xfrm>
                <a:off x="2416" y="3846"/>
                <a:ext cx="624" cy="709"/>
              </a:xfrm>
              <a:custGeom>
                <a:avLst/>
                <a:gdLst>
                  <a:gd name="T0" fmla="*/ 57 w 624"/>
                  <a:gd name="T1" fmla="*/ 567 h 709"/>
                  <a:gd name="T2" fmla="*/ 113 w 624"/>
                  <a:gd name="T3" fmla="*/ 595 h 709"/>
                  <a:gd name="T4" fmla="*/ 170 w 624"/>
                  <a:gd name="T5" fmla="*/ 567 h 709"/>
                  <a:gd name="T6" fmla="*/ 199 w 624"/>
                  <a:gd name="T7" fmla="*/ 624 h 709"/>
                  <a:gd name="T8" fmla="*/ 255 w 624"/>
                  <a:gd name="T9" fmla="*/ 681 h 709"/>
                  <a:gd name="T10" fmla="*/ 284 w 624"/>
                  <a:gd name="T11" fmla="*/ 652 h 709"/>
                  <a:gd name="T12" fmla="*/ 312 w 624"/>
                  <a:gd name="T13" fmla="*/ 652 h 709"/>
                  <a:gd name="T14" fmla="*/ 369 w 624"/>
                  <a:gd name="T15" fmla="*/ 709 h 709"/>
                  <a:gd name="T16" fmla="*/ 454 w 624"/>
                  <a:gd name="T17" fmla="*/ 709 h 709"/>
                  <a:gd name="T18" fmla="*/ 510 w 624"/>
                  <a:gd name="T19" fmla="*/ 681 h 709"/>
                  <a:gd name="T20" fmla="*/ 567 w 624"/>
                  <a:gd name="T21" fmla="*/ 681 h 709"/>
                  <a:gd name="T22" fmla="*/ 624 w 624"/>
                  <a:gd name="T23" fmla="*/ 595 h 709"/>
                  <a:gd name="T24" fmla="*/ 567 w 624"/>
                  <a:gd name="T25" fmla="*/ 539 h 709"/>
                  <a:gd name="T26" fmla="*/ 567 w 624"/>
                  <a:gd name="T27" fmla="*/ 340 h 709"/>
                  <a:gd name="T28" fmla="*/ 482 w 624"/>
                  <a:gd name="T29" fmla="*/ 312 h 709"/>
                  <a:gd name="T30" fmla="*/ 510 w 624"/>
                  <a:gd name="T31" fmla="*/ 255 h 709"/>
                  <a:gd name="T32" fmla="*/ 454 w 624"/>
                  <a:gd name="T33" fmla="*/ 199 h 709"/>
                  <a:gd name="T34" fmla="*/ 482 w 624"/>
                  <a:gd name="T35" fmla="*/ 114 h 709"/>
                  <a:gd name="T36" fmla="*/ 539 w 624"/>
                  <a:gd name="T37" fmla="*/ 114 h 709"/>
                  <a:gd name="T38" fmla="*/ 539 w 624"/>
                  <a:gd name="T39" fmla="*/ 0 h 709"/>
                  <a:gd name="T40" fmla="*/ 454 w 624"/>
                  <a:gd name="T41" fmla="*/ 0 h 709"/>
                  <a:gd name="T42" fmla="*/ 397 w 624"/>
                  <a:gd name="T43" fmla="*/ 28 h 709"/>
                  <a:gd name="T44" fmla="*/ 369 w 624"/>
                  <a:gd name="T45" fmla="*/ 114 h 709"/>
                  <a:gd name="T46" fmla="*/ 255 w 624"/>
                  <a:gd name="T47" fmla="*/ 142 h 709"/>
                  <a:gd name="T48" fmla="*/ 227 w 624"/>
                  <a:gd name="T49" fmla="*/ 227 h 709"/>
                  <a:gd name="T50" fmla="*/ 227 w 624"/>
                  <a:gd name="T51" fmla="*/ 340 h 709"/>
                  <a:gd name="T52" fmla="*/ 28 w 624"/>
                  <a:gd name="T53" fmla="*/ 284 h 709"/>
                  <a:gd name="T54" fmla="*/ 28 w 624"/>
                  <a:gd name="T55" fmla="*/ 340 h 709"/>
                  <a:gd name="T56" fmla="*/ 113 w 624"/>
                  <a:gd name="T57" fmla="*/ 340 h 709"/>
                  <a:gd name="T58" fmla="*/ 85 w 624"/>
                  <a:gd name="T59" fmla="*/ 397 h 709"/>
                  <a:gd name="T60" fmla="*/ 28 w 624"/>
                  <a:gd name="T61" fmla="*/ 397 h 709"/>
                  <a:gd name="T62" fmla="*/ 0 w 624"/>
                  <a:gd name="T63" fmla="*/ 454 h 709"/>
                  <a:gd name="T64" fmla="*/ 57 w 624"/>
                  <a:gd name="T65" fmla="*/ 482 h 709"/>
                  <a:gd name="T66" fmla="*/ 85 w 624"/>
                  <a:gd name="T67" fmla="*/ 539 h 709"/>
                  <a:gd name="T68" fmla="*/ 57 w 624"/>
                  <a:gd name="T69" fmla="*/ 56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4" h="709">
                    <a:moveTo>
                      <a:pt x="57" y="567"/>
                    </a:moveTo>
                    <a:lnTo>
                      <a:pt x="113" y="595"/>
                    </a:lnTo>
                    <a:lnTo>
                      <a:pt x="170" y="567"/>
                    </a:lnTo>
                    <a:lnTo>
                      <a:pt x="199" y="624"/>
                    </a:lnTo>
                    <a:lnTo>
                      <a:pt x="255" y="681"/>
                    </a:lnTo>
                    <a:lnTo>
                      <a:pt x="284" y="652"/>
                    </a:lnTo>
                    <a:lnTo>
                      <a:pt x="312" y="652"/>
                    </a:lnTo>
                    <a:lnTo>
                      <a:pt x="369" y="709"/>
                    </a:lnTo>
                    <a:lnTo>
                      <a:pt x="454" y="709"/>
                    </a:lnTo>
                    <a:lnTo>
                      <a:pt x="510" y="681"/>
                    </a:lnTo>
                    <a:lnTo>
                      <a:pt x="567" y="681"/>
                    </a:lnTo>
                    <a:lnTo>
                      <a:pt x="624" y="595"/>
                    </a:lnTo>
                    <a:lnTo>
                      <a:pt x="567" y="539"/>
                    </a:lnTo>
                    <a:lnTo>
                      <a:pt x="567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54" y="199"/>
                    </a:lnTo>
                    <a:lnTo>
                      <a:pt x="482" y="114"/>
                    </a:lnTo>
                    <a:lnTo>
                      <a:pt x="539" y="114"/>
                    </a:lnTo>
                    <a:lnTo>
                      <a:pt x="539" y="0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114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113" y="340"/>
                    </a:lnTo>
                    <a:lnTo>
                      <a:pt x="85" y="397"/>
                    </a:lnTo>
                    <a:lnTo>
                      <a:pt x="28" y="397"/>
                    </a:lnTo>
                    <a:lnTo>
                      <a:pt x="0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57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35" name="Freeform 147"/>
              <p:cNvSpPr>
                <a:spLocks/>
              </p:cNvSpPr>
              <p:nvPr/>
            </p:nvSpPr>
            <p:spPr bwMode="auto">
              <a:xfrm>
                <a:off x="1679" y="3591"/>
                <a:ext cx="1191" cy="1219"/>
              </a:xfrm>
              <a:custGeom>
                <a:avLst/>
                <a:gdLst>
                  <a:gd name="T0" fmla="*/ 454 w 1191"/>
                  <a:gd name="T1" fmla="*/ 1219 h 1219"/>
                  <a:gd name="T2" fmla="*/ 510 w 1191"/>
                  <a:gd name="T3" fmla="*/ 1191 h 1219"/>
                  <a:gd name="T4" fmla="*/ 539 w 1191"/>
                  <a:gd name="T5" fmla="*/ 1134 h 1219"/>
                  <a:gd name="T6" fmla="*/ 652 w 1191"/>
                  <a:gd name="T7" fmla="*/ 1077 h 1219"/>
                  <a:gd name="T8" fmla="*/ 709 w 1191"/>
                  <a:gd name="T9" fmla="*/ 907 h 1219"/>
                  <a:gd name="T10" fmla="*/ 765 w 1191"/>
                  <a:gd name="T11" fmla="*/ 879 h 1219"/>
                  <a:gd name="T12" fmla="*/ 794 w 1191"/>
                  <a:gd name="T13" fmla="*/ 822 h 1219"/>
                  <a:gd name="T14" fmla="*/ 822 w 1191"/>
                  <a:gd name="T15" fmla="*/ 794 h 1219"/>
                  <a:gd name="T16" fmla="*/ 794 w 1191"/>
                  <a:gd name="T17" fmla="*/ 737 h 1219"/>
                  <a:gd name="T18" fmla="*/ 737 w 1191"/>
                  <a:gd name="T19" fmla="*/ 709 h 1219"/>
                  <a:gd name="T20" fmla="*/ 765 w 1191"/>
                  <a:gd name="T21" fmla="*/ 652 h 1219"/>
                  <a:gd name="T22" fmla="*/ 822 w 1191"/>
                  <a:gd name="T23" fmla="*/ 652 h 1219"/>
                  <a:gd name="T24" fmla="*/ 850 w 1191"/>
                  <a:gd name="T25" fmla="*/ 595 h 1219"/>
                  <a:gd name="T26" fmla="*/ 765 w 1191"/>
                  <a:gd name="T27" fmla="*/ 595 h 1219"/>
                  <a:gd name="T28" fmla="*/ 765 w 1191"/>
                  <a:gd name="T29" fmla="*/ 539 h 1219"/>
                  <a:gd name="T30" fmla="*/ 964 w 1191"/>
                  <a:gd name="T31" fmla="*/ 595 h 1219"/>
                  <a:gd name="T32" fmla="*/ 964 w 1191"/>
                  <a:gd name="T33" fmla="*/ 482 h 1219"/>
                  <a:gd name="T34" fmla="*/ 992 w 1191"/>
                  <a:gd name="T35" fmla="*/ 397 h 1219"/>
                  <a:gd name="T36" fmla="*/ 1106 w 1191"/>
                  <a:gd name="T37" fmla="*/ 369 h 1219"/>
                  <a:gd name="T38" fmla="*/ 1134 w 1191"/>
                  <a:gd name="T39" fmla="*/ 283 h 1219"/>
                  <a:gd name="T40" fmla="*/ 1191 w 1191"/>
                  <a:gd name="T41" fmla="*/ 255 h 1219"/>
                  <a:gd name="T42" fmla="*/ 1134 w 1191"/>
                  <a:gd name="T43" fmla="*/ 198 h 1219"/>
                  <a:gd name="T44" fmla="*/ 1077 w 1191"/>
                  <a:gd name="T45" fmla="*/ 227 h 1219"/>
                  <a:gd name="T46" fmla="*/ 1021 w 1191"/>
                  <a:gd name="T47" fmla="*/ 170 h 1219"/>
                  <a:gd name="T48" fmla="*/ 964 w 1191"/>
                  <a:gd name="T49" fmla="*/ 142 h 1219"/>
                  <a:gd name="T50" fmla="*/ 936 w 1191"/>
                  <a:gd name="T51" fmla="*/ 57 h 1219"/>
                  <a:gd name="T52" fmla="*/ 822 w 1191"/>
                  <a:gd name="T53" fmla="*/ 28 h 1219"/>
                  <a:gd name="T54" fmla="*/ 765 w 1191"/>
                  <a:gd name="T55" fmla="*/ 57 h 1219"/>
                  <a:gd name="T56" fmla="*/ 794 w 1191"/>
                  <a:gd name="T57" fmla="*/ 142 h 1219"/>
                  <a:gd name="T58" fmla="*/ 822 w 1191"/>
                  <a:gd name="T59" fmla="*/ 198 h 1219"/>
                  <a:gd name="T60" fmla="*/ 680 w 1191"/>
                  <a:gd name="T61" fmla="*/ 227 h 1219"/>
                  <a:gd name="T62" fmla="*/ 652 w 1191"/>
                  <a:gd name="T63" fmla="*/ 312 h 1219"/>
                  <a:gd name="T64" fmla="*/ 454 w 1191"/>
                  <a:gd name="T65" fmla="*/ 369 h 1219"/>
                  <a:gd name="T66" fmla="*/ 312 w 1191"/>
                  <a:gd name="T67" fmla="*/ 283 h 1219"/>
                  <a:gd name="T68" fmla="*/ 227 w 1191"/>
                  <a:gd name="T69" fmla="*/ 85 h 1219"/>
                  <a:gd name="T70" fmla="*/ 170 w 1191"/>
                  <a:gd name="T71" fmla="*/ 85 h 1219"/>
                  <a:gd name="T72" fmla="*/ 113 w 1191"/>
                  <a:gd name="T73" fmla="*/ 28 h 1219"/>
                  <a:gd name="T74" fmla="*/ 57 w 1191"/>
                  <a:gd name="T75" fmla="*/ 0 h 1219"/>
                  <a:gd name="T76" fmla="*/ 0 w 1191"/>
                  <a:gd name="T77" fmla="*/ 85 h 1219"/>
                  <a:gd name="T78" fmla="*/ 28 w 1191"/>
                  <a:gd name="T79" fmla="*/ 142 h 1219"/>
                  <a:gd name="T80" fmla="*/ 85 w 1191"/>
                  <a:gd name="T81" fmla="*/ 312 h 1219"/>
                  <a:gd name="T82" fmla="*/ 142 w 1191"/>
                  <a:gd name="T83" fmla="*/ 369 h 1219"/>
                  <a:gd name="T84" fmla="*/ 113 w 1191"/>
                  <a:gd name="T85" fmla="*/ 425 h 1219"/>
                  <a:gd name="T86" fmla="*/ 198 w 1191"/>
                  <a:gd name="T87" fmla="*/ 454 h 1219"/>
                  <a:gd name="T88" fmla="*/ 113 w 1191"/>
                  <a:gd name="T89" fmla="*/ 595 h 1219"/>
                  <a:gd name="T90" fmla="*/ 142 w 1191"/>
                  <a:gd name="T91" fmla="*/ 652 h 1219"/>
                  <a:gd name="T92" fmla="*/ 85 w 1191"/>
                  <a:gd name="T93" fmla="*/ 737 h 1219"/>
                  <a:gd name="T94" fmla="*/ 170 w 1191"/>
                  <a:gd name="T95" fmla="*/ 794 h 1219"/>
                  <a:gd name="T96" fmla="*/ 170 w 1191"/>
                  <a:gd name="T97" fmla="*/ 907 h 1219"/>
                  <a:gd name="T98" fmla="*/ 283 w 1191"/>
                  <a:gd name="T99" fmla="*/ 936 h 1219"/>
                  <a:gd name="T100" fmla="*/ 312 w 1191"/>
                  <a:gd name="T101" fmla="*/ 1021 h 1219"/>
                  <a:gd name="T102" fmla="*/ 397 w 1191"/>
                  <a:gd name="T103" fmla="*/ 1106 h 1219"/>
                  <a:gd name="T104" fmla="*/ 454 w 1191"/>
                  <a:gd name="T105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1" h="1219">
                    <a:moveTo>
                      <a:pt x="454" y="1219"/>
                    </a:moveTo>
                    <a:lnTo>
                      <a:pt x="510" y="1191"/>
                    </a:lnTo>
                    <a:lnTo>
                      <a:pt x="539" y="1134"/>
                    </a:lnTo>
                    <a:lnTo>
                      <a:pt x="652" y="1077"/>
                    </a:lnTo>
                    <a:lnTo>
                      <a:pt x="709" y="907"/>
                    </a:lnTo>
                    <a:lnTo>
                      <a:pt x="765" y="879"/>
                    </a:lnTo>
                    <a:lnTo>
                      <a:pt x="794" y="822"/>
                    </a:lnTo>
                    <a:lnTo>
                      <a:pt x="822" y="794"/>
                    </a:lnTo>
                    <a:lnTo>
                      <a:pt x="794" y="737"/>
                    </a:lnTo>
                    <a:lnTo>
                      <a:pt x="737" y="709"/>
                    </a:lnTo>
                    <a:lnTo>
                      <a:pt x="765" y="652"/>
                    </a:lnTo>
                    <a:lnTo>
                      <a:pt x="822" y="652"/>
                    </a:lnTo>
                    <a:lnTo>
                      <a:pt x="850" y="595"/>
                    </a:lnTo>
                    <a:lnTo>
                      <a:pt x="765" y="595"/>
                    </a:lnTo>
                    <a:lnTo>
                      <a:pt x="765" y="539"/>
                    </a:lnTo>
                    <a:lnTo>
                      <a:pt x="964" y="595"/>
                    </a:lnTo>
                    <a:lnTo>
                      <a:pt x="964" y="482"/>
                    </a:lnTo>
                    <a:lnTo>
                      <a:pt x="992" y="397"/>
                    </a:lnTo>
                    <a:lnTo>
                      <a:pt x="1106" y="369"/>
                    </a:lnTo>
                    <a:lnTo>
                      <a:pt x="1134" y="283"/>
                    </a:lnTo>
                    <a:lnTo>
                      <a:pt x="1191" y="255"/>
                    </a:lnTo>
                    <a:lnTo>
                      <a:pt x="1134" y="198"/>
                    </a:lnTo>
                    <a:lnTo>
                      <a:pt x="1077" y="227"/>
                    </a:lnTo>
                    <a:lnTo>
                      <a:pt x="1021" y="170"/>
                    </a:lnTo>
                    <a:lnTo>
                      <a:pt x="964" y="142"/>
                    </a:lnTo>
                    <a:lnTo>
                      <a:pt x="936" y="57"/>
                    </a:lnTo>
                    <a:lnTo>
                      <a:pt x="822" y="28"/>
                    </a:lnTo>
                    <a:lnTo>
                      <a:pt x="765" y="57"/>
                    </a:lnTo>
                    <a:lnTo>
                      <a:pt x="794" y="142"/>
                    </a:lnTo>
                    <a:lnTo>
                      <a:pt x="822" y="198"/>
                    </a:lnTo>
                    <a:lnTo>
                      <a:pt x="680" y="227"/>
                    </a:lnTo>
                    <a:lnTo>
                      <a:pt x="652" y="312"/>
                    </a:lnTo>
                    <a:lnTo>
                      <a:pt x="454" y="369"/>
                    </a:lnTo>
                    <a:lnTo>
                      <a:pt x="312" y="283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13" y="28"/>
                    </a:lnTo>
                    <a:lnTo>
                      <a:pt x="57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113" y="425"/>
                    </a:lnTo>
                    <a:lnTo>
                      <a:pt x="198" y="454"/>
                    </a:lnTo>
                    <a:lnTo>
                      <a:pt x="113" y="595"/>
                    </a:lnTo>
                    <a:lnTo>
                      <a:pt x="142" y="652"/>
                    </a:lnTo>
                    <a:lnTo>
                      <a:pt x="85" y="737"/>
                    </a:lnTo>
                    <a:lnTo>
                      <a:pt x="170" y="794"/>
                    </a:lnTo>
                    <a:lnTo>
                      <a:pt x="170" y="907"/>
                    </a:lnTo>
                    <a:lnTo>
                      <a:pt x="283" y="936"/>
                    </a:lnTo>
                    <a:lnTo>
                      <a:pt x="312" y="1021"/>
                    </a:lnTo>
                    <a:lnTo>
                      <a:pt x="397" y="1106"/>
                    </a:lnTo>
                    <a:lnTo>
                      <a:pt x="454" y="12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37" name="Freeform 149"/>
              <p:cNvSpPr>
                <a:spLocks/>
              </p:cNvSpPr>
              <p:nvPr/>
            </p:nvSpPr>
            <p:spPr bwMode="auto">
              <a:xfrm>
                <a:off x="1537" y="2372"/>
                <a:ext cx="1871" cy="1588"/>
              </a:xfrm>
              <a:custGeom>
                <a:avLst/>
                <a:gdLst>
                  <a:gd name="T0" fmla="*/ 255 w 1871"/>
                  <a:gd name="T1" fmla="*/ 1247 h 1588"/>
                  <a:gd name="T2" fmla="*/ 369 w 1871"/>
                  <a:gd name="T3" fmla="*/ 1304 h 1588"/>
                  <a:gd name="T4" fmla="*/ 596 w 1871"/>
                  <a:gd name="T5" fmla="*/ 1588 h 1588"/>
                  <a:gd name="T6" fmla="*/ 822 w 1871"/>
                  <a:gd name="T7" fmla="*/ 1446 h 1588"/>
                  <a:gd name="T8" fmla="*/ 936 w 1871"/>
                  <a:gd name="T9" fmla="*/ 1361 h 1588"/>
                  <a:gd name="T10" fmla="*/ 964 w 1871"/>
                  <a:gd name="T11" fmla="*/ 1247 h 1588"/>
                  <a:gd name="T12" fmla="*/ 1106 w 1871"/>
                  <a:gd name="T13" fmla="*/ 1361 h 1588"/>
                  <a:gd name="T14" fmla="*/ 1219 w 1871"/>
                  <a:gd name="T15" fmla="*/ 1332 h 1588"/>
                  <a:gd name="T16" fmla="*/ 1418 w 1871"/>
                  <a:gd name="T17" fmla="*/ 1134 h 1588"/>
                  <a:gd name="T18" fmla="*/ 1531 w 1871"/>
                  <a:gd name="T19" fmla="*/ 1021 h 1588"/>
                  <a:gd name="T20" fmla="*/ 1503 w 1871"/>
                  <a:gd name="T21" fmla="*/ 822 h 1588"/>
                  <a:gd name="T22" fmla="*/ 1559 w 1871"/>
                  <a:gd name="T23" fmla="*/ 595 h 1588"/>
                  <a:gd name="T24" fmla="*/ 1645 w 1871"/>
                  <a:gd name="T25" fmla="*/ 482 h 1588"/>
                  <a:gd name="T26" fmla="*/ 1815 w 1871"/>
                  <a:gd name="T27" fmla="*/ 255 h 1588"/>
                  <a:gd name="T28" fmla="*/ 1843 w 1871"/>
                  <a:gd name="T29" fmla="*/ 57 h 1588"/>
                  <a:gd name="T30" fmla="*/ 1786 w 1871"/>
                  <a:gd name="T31" fmla="*/ 0 h 1588"/>
                  <a:gd name="T32" fmla="*/ 1673 w 1871"/>
                  <a:gd name="T33" fmla="*/ 57 h 1588"/>
                  <a:gd name="T34" fmla="*/ 1645 w 1871"/>
                  <a:gd name="T35" fmla="*/ 113 h 1588"/>
                  <a:gd name="T36" fmla="*/ 1503 w 1871"/>
                  <a:gd name="T37" fmla="*/ 142 h 1588"/>
                  <a:gd name="T38" fmla="*/ 1361 w 1871"/>
                  <a:gd name="T39" fmla="*/ 340 h 1588"/>
                  <a:gd name="T40" fmla="*/ 1304 w 1871"/>
                  <a:gd name="T41" fmla="*/ 57 h 1588"/>
                  <a:gd name="T42" fmla="*/ 1248 w 1871"/>
                  <a:gd name="T43" fmla="*/ 113 h 1588"/>
                  <a:gd name="T44" fmla="*/ 1134 w 1871"/>
                  <a:gd name="T45" fmla="*/ 170 h 1588"/>
                  <a:gd name="T46" fmla="*/ 1134 w 1871"/>
                  <a:gd name="T47" fmla="*/ 340 h 1588"/>
                  <a:gd name="T48" fmla="*/ 936 w 1871"/>
                  <a:gd name="T49" fmla="*/ 482 h 1588"/>
                  <a:gd name="T50" fmla="*/ 794 w 1871"/>
                  <a:gd name="T51" fmla="*/ 482 h 1588"/>
                  <a:gd name="T52" fmla="*/ 709 w 1871"/>
                  <a:gd name="T53" fmla="*/ 425 h 1588"/>
                  <a:gd name="T54" fmla="*/ 596 w 1871"/>
                  <a:gd name="T55" fmla="*/ 482 h 1588"/>
                  <a:gd name="T56" fmla="*/ 511 w 1871"/>
                  <a:gd name="T57" fmla="*/ 482 h 1588"/>
                  <a:gd name="T58" fmla="*/ 284 w 1871"/>
                  <a:gd name="T59" fmla="*/ 510 h 1588"/>
                  <a:gd name="T60" fmla="*/ 0 w 1871"/>
                  <a:gd name="T61" fmla="*/ 624 h 1588"/>
                  <a:gd name="T62" fmla="*/ 29 w 1871"/>
                  <a:gd name="T63" fmla="*/ 709 h 1588"/>
                  <a:gd name="T64" fmla="*/ 114 w 1871"/>
                  <a:gd name="T65" fmla="*/ 765 h 1588"/>
                  <a:gd name="T66" fmla="*/ 227 w 1871"/>
                  <a:gd name="T67" fmla="*/ 850 h 1588"/>
                  <a:gd name="T68" fmla="*/ 199 w 1871"/>
                  <a:gd name="T69" fmla="*/ 964 h 1588"/>
                  <a:gd name="T70" fmla="*/ 170 w 1871"/>
                  <a:gd name="T71" fmla="*/ 1049 h 1588"/>
                  <a:gd name="T72" fmla="*/ 199 w 1871"/>
                  <a:gd name="T73" fmla="*/ 1219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71" h="1588">
                    <a:moveTo>
                      <a:pt x="199" y="1219"/>
                    </a:moveTo>
                    <a:lnTo>
                      <a:pt x="255" y="1247"/>
                    </a:lnTo>
                    <a:lnTo>
                      <a:pt x="312" y="1304"/>
                    </a:lnTo>
                    <a:lnTo>
                      <a:pt x="369" y="1304"/>
                    </a:lnTo>
                    <a:lnTo>
                      <a:pt x="454" y="1502"/>
                    </a:lnTo>
                    <a:lnTo>
                      <a:pt x="596" y="1588"/>
                    </a:lnTo>
                    <a:lnTo>
                      <a:pt x="794" y="1531"/>
                    </a:lnTo>
                    <a:lnTo>
                      <a:pt x="822" y="1446"/>
                    </a:lnTo>
                    <a:lnTo>
                      <a:pt x="964" y="1417"/>
                    </a:lnTo>
                    <a:lnTo>
                      <a:pt x="936" y="1361"/>
                    </a:lnTo>
                    <a:lnTo>
                      <a:pt x="907" y="1276"/>
                    </a:lnTo>
                    <a:lnTo>
                      <a:pt x="964" y="1247"/>
                    </a:lnTo>
                    <a:lnTo>
                      <a:pt x="1078" y="1276"/>
                    </a:lnTo>
                    <a:lnTo>
                      <a:pt x="1106" y="1361"/>
                    </a:lnTo>
                    <a:lnTo>
                      <a:pt x="1163" y="1389"/>
                    </a:lnTo>
                    <a:lnTo>
                      <a:pt x="1219" y="1332"/>
                    </a:lnTo>
                    <a:lnTo>
                      <a:pt x="1389" y="1219"/>
                    </a:lnTo>
                    <a:lnTo>
                      <a:pt x="1418" y="1134"/>
                    </a:lnTo>
                    <a:lnTo>
                      <a:pt x="1446" y="1162"/>
                    </a:lnTo>
                    <a:lnTo>
                      <a:pt x="1531" y="1021"/>
                    </a:lnTo>
                    <a:lnTo>
                      <a:pt x="1559" y="907"/>
                    </a:lnTo>
                    <a:lnTo>
                      <a:pt x="1503" y="822"/>
                    </a:lnTo>
                    <a:lnTo>
                      <a:pt x="1474" y="709"/>
                    </a:lnTo>
                    <a:lnTo>
                      <a:pt x="1559" y="595"/>
                    </a:lnTo>
                    <a:lnTo>
                      <a:pt x="1559" y="482"/>
                    </a:lnTo>
                    <a:lnTo>
                      <a:pt x="1645" y="482"/>
                    </a:lnTo>
                    <a:lnTo>
                      <a:pt x="1843" y="312"/>
                    </a:lnTo>
                    <a:lnTo>
                      <a:pt x="1815" y="255"/>
                    </a:lnTo>
                    <a:lnTo>
                      <a:pt x="1871" y="113"/>
                    </a:lnTo>
                    <a:lnTo>
                      <a:pt x="1843" y="57"/>
                    </a:lnTo>
                    <a:lnTo>
                      <a:pt x="1815" y="0"/>
                    </a:lnTo>
                    <a:lnTo>
                      <a:pt x="1786" y="0"/>
                    </a:lnTo>
                    <a:lnTo>
                      <a:pt x="1701" y="85"/>
                    </a:lnTo>
                    <a:lnTo>
                      <a:pt x="1673" y="57"/>
                    </a:lnTo>
                    <a:lnTo>
                      <a:pt x="1616" y="57"/>
                    </a:lnTo>
                    <a:lnTo>
                      <a:pt x="1645" y="113"/>
                    </a:lnTo>
                    <a:lnTo>
                      <a:pt x="1559" y="113"/>
                    </a:lnTo>
                    <a:lnTo>
                      <a:pt x="1503" y="142"/>
                    </a:lnTo>
                    <a:lnTo>
                      <a:pt x="1503" y="227"/>
                    </a:lnTo>
                    <a:lnTo>
                      <a:pt x="1361" y="340"/>
                    </a:lnTo>
                    <a:lnTo>
                      <a:pt x="1361" y="170"/>
                    </a:lnTo>
                    <a:lnTo>
                      <a:pt x="1304" y="57"/>
                    </a:lnTo>
                    <a:lnTo>
                      <a:pt x="1219" y="57"/>
                    </a:lnTo>
                    <a:lnTo>
                      <a:pt x="1248" y="113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06" y="255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936" y="482"/>
                    </a:lnTo>
                    <a:lnTo>
                      <a:pt x="907" y="539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39" y="454"/>
                    </a:lnTo>
                    <a:lnTo>
                      <a:pt x="511" y="482"/>
                    </a:lnTo>
                    <a:lnTo>
                      <a:pt x="454" y="425"/>
                    </a:lnTo>
                    <a:lnTo>
                      <a:pt x="284" y="510"/>
                    </a:lnTo>
                    <a:lnTo>
                      <a:pt x="85" y="482"/>
                    </a:lnTo>
                    <a:lnTo>
                      <a:pt x="0" y="624"/>
                    </a:lnTo>
                    <a:lnTo>
                      <a:pt x="29" y="652"/>
                    </a:lnTo>
                    <a:lnTo>
                      <a:pt x="29" y="709"/>
                    </a:lnTo>
                    <a:lnTo>
                      <a:pt x="57" y="765"/>
                    </a:lnTo>
                    <a:lnTo>
                      <a:pt x="114" y="765"/>
                    </a:lnTo>
                    <a:lnTo>
                      <a:pt x="114" y="794"/>
                    </a:lnTo>
                    <a:lnTo>
                      <a:pt x="227" y="850"/>
                    </a:lnTo>
                    <a:lnTo>
                      <a:pt x="227" y="879"/>
                    </a:lnTo>
                    <a:lnTo>
                      <a:pt x="199" y="964"/>
                    </a:lnTo>
                    <a:lnTo>
                      <a:pt x="227" y="1021"/>
                    </a:lnTo>
                    <a:lnTo>
                      <a:pt x="170" y="1049"/>
                    </a:lnTo>
                    <a:lnTo>
                      <a:pt x="170" y="1191"/>
                    </a:lnTo>
                    <a:lnTo>
                      <a:pt x="199" y="12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38" name="Freeform 150"/>
              <p:cNvSpPr>
                <a:spLocks/>
              </p:cNvSpPr>
              <p:nvPr/>
            </p:nvSpPr>
            <p:spPr bwMode="auto">
              <a:xfrm>
                <a:off x="1254" y="1068"/>
                <a:ext cx="1672" cy="1928"/>
              </a:xfrm>
              <a:custGeom>
                <a:avLst/>
                <a:gdLst>
                  <a:gd name="T0" fmla="*/ 283 w 1672"/>
                  <a:gd name="T1" fmla="*/ 1928 h 1928"/>
                  <a:gd name="T2" fmla="*/ 368 w 1672"/>
                  <a:gd name="T3" fmla="*/ 1786 h 1928"/>
                  <a:gd name="T4" fmla="*/ 567 w 1672"/>
                  <a:gd name="T5" fmla="*/ 1814 h 1928"/>
                  <a:gd name="T6" fmla="*/ 737 w 1672"/>
                  <a:gd name="T7" fmla="*/ 1729 h 1928"/>
                  <a:gd name="T8" fmla="*/ 794 w 1672"/>
                  <a:gd name="T9" fmla="*/ 1786 h 1928"/>
                  <a:gd name="T10" fmla="*/ 822 w 1672"/>
                  <a:gd name="T11" fmla="*/ 1758 h 1928"/>
                  <a:gd name="T12" fmla="*/ 879 w 1672"/>
                  <a:gd name="T13" fmla="*/ 1786 h 1928"/>
                  <a:gd name="T14" fmla="*/ 935 w 1672"/>
                  <a:gd name="T15" fmla="*/ 1786 h 1928"/>
                  <a:gd name="T16" fmla="*/ 992 w 1672"/>
                  <a:gd name="T17" fmla="*/ 1729 h 1928"/>
                  <a:gd name="T18" fmla="*/ 1020 w 1672"/>
                  <a:gd name="T19" fmla="*/ 1814 h 1928"/>
                  <a:gd name="T20" fmla="*/ 1077 w 1672"/>
                  <a:gd name="T21" fmla="*/ 1786 h 1928"/>
                  <a:gd name="T22" fmla="*/ 1190 w 1672"/>
                  <a:gd name="T23" fmla="*/ 1843 h 1928"/>
                  <a:gd name="T24" fmla="*/ 1219 w 1672"/>
                  <a:gd name="T25" fmla="*/ 1786 h 1928"/>
                  <a:gd name="T26" fmla="*/ 1417 w 1672"/>
                  <a:gd name="T27" fmla="*/ 1701 h 1928"/>
                  <a:gd name="T28" fmla="*/ 1417 w 1672"/>
                  <a:gd name="T29" fmla="*/ 1644 h 1928"/>
                  <a:gd name="T30" fmla="*/ 1389 w 1672"/>
                  <a:gd name="T31" fmla="*/ 1559 h 1928"/>
                  <a:gd name="T32" fmla="*/ 1417 w 1672"/>
                  <a:gd name="T33" fmla="*/ 1474 h 1928"/>
                  <a:gd name="T34" fmla="*/ 1474 w 1672"/>
                  <a:gd name="T35" fmla="*/ 1474 h 1928"/>
                  <a:gd name="T36" fmla="*/ 1531 w 1672"/>
                  <a:gd name="T37" fmla="*/ 1417 h 1928"/>
                  <a:gd name="T38" fmla="*/ 1502 w 1672"/>
                  <a:gd name="T39" fmla="*/ 1361 h 1928"/>
                  <a:gd name="T40" fmla="*/ 1559 w 1672"/>
                  <a:gd name="T41" fmla="*/ 1361 h 1928"/>
                  <a:gd name="T42" fmla="*/ 1672 w 1672"/>
                  <a:gd name="T43" fmla="*/ 1304 h 1928"/>
                  <a:gd name="T44" fmla="*/ 1672 w 1672"/>
                  <a:gd name="T45" fmla="*/ 1247 h 1928"/>
                  <a:gd name="T46" fmla="*/ 1587 w 1672"/>
                  <a:gd name="T47" fmla="*/ 1162 h 1928"/>
                  <a:gd name="T48" fmla="*/ 1587 w 1672"/>
                  <a:gd name="T49" fmla="*/ 1077 h 1928"/>
                  <a:gd name="T50" fmla="*/ 1502 w 1672"/>
                  <a:gd name="T51" fmla="*/ 1106 h 1928"/>
                  <a:gd name="T52" fmla="*/ 1474 w 1672"/>
                  <a:gd name="T53" fmla="*/ 1077 h 1928"/>
                  <a:gd name="T54" fmla="*/ 1587 w 1672"/>
                  <a:gd name="T55" fmla="*/ 964 h 1928"/>
                  <a:gd name="T56" fmla="*/ 1502 w 1672"/>
                  <a:gd name="T57" fmla="*/ 907 h 1928"/>
                  <a:gd name="T58" fmla="*/ 1531 w 1672"/>
                  <a:gd name="T59" fmla="*/ 624 h 1928"/>
                  <a:gd name="T60" fmla="*/ 1446 w 1672"/>
                  <a:gd name="T61" fmla="*/ 539 h 1928"/>
                  <a:gd name="T62" fmla="*/ 1531 w 1672"/>
                  <a:gd name="T63" fmla="*/ 283 h 1928"/>
                  <a:gd name="T64" fmla="*/ 1446 w 1672"/>
                  <a:gd name="T65" fmla="*/ 227 h 1928"/>
                  <a:gd name="T66" fmla="*/ 1275 w 1672"/>
                  <a:gd name="T67" fmla="*/ 198 h 1928"/>
                  <a:gd name="T68" fmla="*/ 1304 w 1672"/>
                  <a:gd name="T69" fmla="*/ 142 h 1928"/>
                  <a:gd name="T70" fmla="*/ 1190 w 1672"/>
                  <a:gd name="T71" fmla="*/ 0 h 1928"/>
                  <a:gd name="T72" fmla="*/ 1077 w 1672"/>
                  <a:gd name="T73" fmla="*/ 0 h 1928"/>
                  <a:gd name="T74" fmla="*/ 850 w 1672"/>
                  <a:gd name="T75" fmla="*/ 85 h 1928"/>
                  <a:gd name="T76" fmla="*/ 708 w 1672"/>
                  <a:gd name="T77" fmla="*/ 0 h 1928"/>
                  <a:gd name="T78" fmla="*/ 595 w 1672"/>
                  <a:gd name="T79" fmla="*/ 0 h 1928"/>
                  <a:gd name="T80" fmla="*/ 538 w 1672"/>
                  <a:gd name="T81" fmla="*/ 85 h 1928"/>
                  <a:gd name="T82" fmla="*/ 652 w 1672"/>
                  <a:gd name="T83" fmla="*/ 170 h 1928"/>
                  <a:gd name="T84" fmla="*/ 680 w 1672"/>
                  <a:gd name="T85" fmla="*/ 312 h 1928"/>
                  <a:gd name="T86" fmla="*/ 623 w 1672"/>
                  <a:gd name="T87" fmla="*/ 397 h 1928"/>
                  <a:gd name="T88" fmla="*/ 482 w 1672"/>
                  <a:gd name="T89" fmla="*/ 425 h 1928"/>
                  <a:gd name="T90" fmla="*/ 425 w 1672"/>
                  <a:gd name="T91" fmla="*/ 510 h 1928"/>
                  <a:gd name="T92" fmla="*/ 340 w 1672"/>
                  <a:gd name="T93" fmla="*/ 425 h 1928"/>
                  <a:gd name="T94" fmla="*/ 255 w 1672"/>
                  <a:gd name="T95" fmla="*/ 510 h 1928"/>
                  <a:gd name="T96" fmla="*/ 170 w 1672"/>
                  <a:gd name="T97" fmla="*/ 482 h 1928"/>
                  <a:gd name="T98" fmla="*/ 85 w 1672"/>
                  <a:gd name="T99" fmla="*/ 510 h 1928"/>
                  <a:gd name="T100" fmla="*/ 113 w 1672"/>
                  <a:gd name="T101" fmla="*/ 680 h 1928"/>
                  <a:gd name="T102" fmla="*/ 28 w 1672"/>
                  <a:gd name="T103" fmla="*/ 709 h 1928"/>
                  <a:gd name="T104" fmla="*/ 0 w 1672"/>
                  <a:gd name="T105" fmla="*/ 794 h 1928"/>
                  <a:gd name="T106" fmla="*/ 56 w 1672"/>
                  <a:gd name="T107" fmla="*/ 850 h 1928"/>
                  <a:gd name="T108" fmla="*/ 141 w 1672"/>
                  <a:gd name="T109" fmla="*/ 992 h 1928"/>
                  <a:gd name="T110" fmla="*/ 255 w 1672"/>
                  <a:gd name="T111" fmla="*/ 1020 h 1928"/>
                  <a:gd name="T112" fmla="*/ 255 w 1672"/>
                  <a:gd name="T113" fmla="*/ 1134 h 1928"/>
                  <a:gd name="T114" fmla="*/ 113 w 1672"/>
                  <a:gd name="T115" fmla="*/ 1361 h 1928"/>
                  <a:gd name="T116" fmla="*/ 198 w 1672"/>
                  <a:gd name="T117" fmla="*/ 1446 h 1928"/>
                  <a:gd name="T118" fmla="*/ 141 w 1672"/>
                  <a:gd name="T119" fmla="*/ 1474 h 1928"/>
                  <a:gd name="T120" fmla="*/ 141 w 1672"/>
                  <a:gd name="T121" fmla="*/ 1758 h 1928"/>
                  <a:gd name="T122" fmla="*/ 198 w 1672"/>
                  <a:gd name="T123" fmla="*/ 1786 h 1928"/>
                  <a:gd name="T124" fmla="*/ 283 w 1672"/>
                  <a:gd name="T125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72" h="1928">
                    <a:moveTo>
                      <a:pt x="283" y="1928"/>
                    </a:moveTo>
                    <a:lnTo>
                      <a:pt x="368" y="1786"/>
                    </a:lnTo>
                    <a:lnTo>
                      <a:pt x="567" y="1814"/>
                    </a:lnTo>
                    <a:lnTo>
                      <a:pt x="737" y="1729"/>
                    </a:lnTo>
                    <a:lnTo>
                      <a:pt x="794" y="1786"/>
                    </a:lnTo>
                    <a:lnTo>
                      <a:pt x="822" y="1758"/>
                    </a:lnTo>
                    <a:lnTo>
                      <a:pt x="879" y="1786"/>
                    </a:lnTo>
                    <a:lnTo>
                      <a:pt x="935" y="1786"/>
                    </a:lnTo>
                    <a:lnTo>
                      <a:pt x="992" y="1729"/>
                    </a:lnTo>
                    <a:lnTo>
                      <a:pt x="1020" y="1814"/>
                    </a:lnTo>
                    <a:lnTo>
                      <a:pt x="1077" y="1786"/>
                    </a:lnTo>
                    <a:lnTo>
                      <a:pt x="1190" y="1843"/>
                    </a:lnTo>
                    <a:lnTo>
                      <a:pt x="1219" y="1786"/>
                    </a:lnTo>
                    <a:lnTo>
                      <a:pt x="1417" y="1701"/>
                    </a:lnTo>
                    <a:lnTo>
                      <a:pt x="1417" y="1644"/>
                    </a:lnTo>
                    <a:lnTo>
                      <a:pt x="1389" y="1559"/>
                    </a:lnTo>
                    <a:lnTo>
                      <a:pt x="1417" y="1474"/>
                    </a:lnTo>
                    <a:lnTo>
                      <a:pt x="1474" y="1474"/>
                    </a:lnTo>
                    <a:lnTo>
                      <a:pt x="1531" y="1417"/>
                    </a:lnTo>
                    <a:lnTo>
                      <a:pt x="1502" y="1361"/>
                    </a:lnTo>
                    <a:lnTo>
                      <a:pt x="1559" y="1361"/>
                    </a:lnTo>
                    <a:lnTo>
                      <a:pt x="1672" y="1304"/>
                    </a:lnTo>
                    <a:lnTo>
                      <a:pt x="1672" y="1247"/>
                    </a:lnTo>
                    <a:lnTo>
                      <a:pt x="1587" y="1162"/>
                    </a:lnTo>
                    <a:lnTo>
                      <a:pt x="1587" y="1077"/>
                    </a:lnTo>
                    <a:lnTo>
                      <a:pt x="1502" y="1106"/>
                    </a:lnTo>
                    <a:lnTo>
                      <a:pt x="1474" y="1077"/>
                    </a:lnTo>
                    <a:lnTo>
                      <a:pt x="1587" y="964"/>
                    </a:lnTo>
                    <a:lnTo>
                      <a:pt x="1502" y="907"/>
                    </a:lnTo>
                    <a:lnTo>
                      <a:pt x="1531" y="624"/>
                    </a:lnTo>
                    <a:lnTo>
                      <a:pt x="1446" y="539"/>
                    </a:lnTo>
                    <a:lnTo>
                      <a:pt x="1531" y="283"/>
                    </a:lnTo>
                    <a:lnTo>
                      <a:pt x="1446" y="227"/>
                    </a:lnTo>
                    <a:lnTo>
                      <a:pt x="1275" y="198"/>
                    </a:lnTo>
                    <a:lnTo>
                      <a:pt x="1304" y="142"/>
                    </a:lnTo>
                    <a:lnTo>
                      <a:pt x="1190" y="0"/>
                    </a:lnTo>
                    <a:lnTo>
                      <a:pt x="1077" y="0"/>
                    </a:lnTo>
                    <a:lnTo>
                      <a:pt x="850" y="85"/>
                    </a:lnTo>
                    <a:lnTo>
                      <a:pt x="708" y="0"/>
                    </a:lnTo>
                    <a:lnTo>
                      <a:pt x="595" y="0"/>
                    </a:lnTo>
                    <a:lnTo>
                      <a:pt x="538" y="85"/>
                    </a:lnTo>
                    <a:lnTo>
                      <a:pt x="652" y="170"/>
                    </a:lnTo>
                    <a:lnTo>
                      <a:pt x="680" y="312"/>
                    </a:lnTo>
                    <a:lnTo>
                      <a:pt x="623" y="397"/>
                    </a:lnTo>
                    <a:lnTo>
                      <a:pt x="482" y="425"/>
                    </a:lnTo>
                    <a:lnTo>
                      <a:pt x="425" y="510"/>
                    </a:lnTo>
                    <a:lnTo>
                      <a:pt x="340" y="425"/>
                    </a:lnTo>
                    <a:lnTo>
                      <a:pt x="255" y="510"/>
                    </a:lnTo>
                    <a:lnTo>
                      <a:pt x="170" y="482"/>
                    </a:lnTo>
                    <a:lnTo>
                      <a:pt x="85" y="510"/>
                    </a:lnTo>
                    <a:lnTo>
                      <a:pt x="113" y="680"/>
                    </a:lnTo>
                    <a:lnTo>
                      <a:pt x="28" y="709"/>
                    </a:lnTo>
                    <a:lnTo>
                      <a:pt x="0" y="794"/>
                    </a:lnTo>
                    <a:lnTo>
                      <a:pt x="56" y="850"/>
                    </a:lnTo>
                    <a:lnTo>
                      <a:pt x="141" y="992"/>
                    </a:lnTo>
                    <a:lnTo>
                      <a:pt x="255" y="1020"/>
                    </a:lnTo>
                    <a:lnTo>
                      <a:pt x="255" y="1134"/>
                    </a:lnTo>
                    <a:lnTo>
                      <a:pt x="113" y="1361"/>
                    </a:lnTo>
                    <a:lnTo>
                      <a:pt x="198" y="1446"/>
                    </a:lnTo>
                    <a:lnTo>
                      <a:pt x="141" y="1474"/>
                    </a:lnTo>
                    <a:lnTo>
                      <a:pt x="141" y="1758"/>
                    </a:lnTo>
                    <a:lnTo>
                      <a:pt x="198" y="1786"/>
                    </a:lnTo>
                    <a:lnTo>
                      <a:pt x="283" y="19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39" name="Freeform 151"/>
              <p:cNvSpPr>
                <a:spLocks/>
              </p:cNvSpPr>
              <p:nvPr/>
            </p:nvSpPr>
            <p:spPr bwMode="auto">
              <a:xfrm>
                <a:off x="2359" y="699"/>
                <a:ext cx="511" cy="596"/>
              </a:xfrm>
              <a:custGeom>
                <a:avLst/>
                <a:gdLst>
                  <a:gd name="T0" fmla="*/ 341 w 511"/>
                  <a:gd name="T1" fmla="*/ 596 h 596"/>
                  <a:gd name="T2" fmla="*/ 170 w 511"/>
                  <a:gd name="T3" fmla="*/ 567 h 596"/>
                  <a:gd name="T4" fmla="*/ 199 w 511"/>
                  <a:gd name="T5" fmla="*/ 511 h 596"/>
                  <a:gd name="T6" fmla="*/ 85 w 511"/>
                  <a:gd name="T7" fmla="*/ 369 h 596"/>
                  <a:gd name="T8" fmla="*/ 114 w 511"/>
                  <a:gd name="T9" fmla="*/ 284 h 596"/>
                  <a:gd name="T10" fmla="*/ 57 w 511"/>
                  <a:gd name="T11" fmla="*/ 199 h 596"/>
                  <a:gd name="T12" fmla="*/ 0 w 511"/>
                  <a:gd name="T13" fmla="*/ 170 h 596"/>
                  <a:gd name="T14" fmla="*/ 0 w 511"/>
                  <a:gd name="T15" fmla="*/ 114 h 596"/>
                  <a:gd name="T16" fmla="*/ 170 w 511"/>
                  <a:gd name="T17" fmla="*/ 57 h 596"/>
                  <a:gd name="T18" fmla="*/ 227 w 511"/>
                  <a:gd name="T19" fmla="*/ 57 h 596"/>
                  <a:gd name="T20" fmla="*/ 284 w 511"/>
                  <a:gd name="T21" fmla="*/ 0 h 596"/>
                  <a:gd name="T22" fmla="*/ 426 w 511"/>
                  <a:gd name="T23" fmla="*/ 29 h 596"/>
                  <a:gd name="T24" fmla="*/ 426 w 511"/>
                  <a:gd name="T25" fmla="*/ 170 h 596"/>
                  <a:gd name="T26" fmla="*/ 511 w 511"/>
                  <a:gd name="T27" fmla="*/ 284 h 596"/>
                  <a:gd name="T28" fmla="*/ 482 w 511"/>
                  <a:gd name="T29" fmla="*/ 397 h 596"/>
                  <a:gd name="T30" fmla="*/ 426 w 511"/>
                  <a:gd name="T31" fmla="*/ 369 h 596"/>
                  <a:gd name="T32" fmla="*/ 369 w 511"/>
                  <a:gd name="T33" fmla="*/ 454 h 596"/>
                  <a:gd name="T34" fmla="*/ 397 w 511"/>
                  <a:gd name="T35" fmla="*/ 539 h 596"/>
                  <a:gd name="T36" fmla="*/ 341 w 511"/>
                  <a:gd name="T37" fmla="*/ 596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596">
                    <a:moveTo>
                      <a:pt x="341" y="596"/>
                    </a:moveTo>
                    <a:lnTo>
                      <a:pt x="170" y="567"/>
                    </a:lnTo>
                    <a:lnTo>
                      <a:pt x="199" y="511"/>
                    </a:lnTo>
                    <a:lnTo>
                      <a:pt x="85" y="369"/>
                    </a:lnTo>
                    <a:lnTo>
                      <a:pt x="114" y="284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426" y="29"/>
                    </a:lnTo>
                    <a:lnTo>
                      <a:pt x="426" y="170"/>
                    </a:lnTo>
                    <a:lnTo>
                      <a:pt x="511" y="284"/>
                    </a:lnTo>
                    <a:lnTo>
                      <a:pt x="482" y="397"/>
                    </a:lnTo>
                    <a:lnTo>
                      <a:pt x="426" y="369"/>
                    </a:lnTo>
                    <a:lnTo>
                      <a:pt x="369" y="454"/>
                    </a:lnTo>
                    <a:lnTo>
                      <a:pt x="397" y="539"/>
                    </a:lnTo>
                    <a:lnTo>
                      <a:pt x="341" y="59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42" name="Freeform 154"/>
              <p:cNvSpPr>
                <a:spLocks/>
              </p:cNvSpPr>
              <p:nvPr/>
            </p:nvSpPr>
            <p:spPr bwMode="auto">
              <a:xfrm>
                <a:off x="2643" y="161"/>
                <a:ext cx="1332" cy="2551"/>
              </a:xfrm>
              <a:custGeom>
                <a:avLst/>
                <a:gdLst>
                  <a:gd name="T0" fmla="*/ 142 w 1332"/>
                  <a:gd name="T1" fmla="*/ 567 h 2551"/>
                  <a:gd name="T2" fmla="*/ 227 w 1332"/>
                  <a:gd name="T3" fmla="*/ 822 h 2551"/>
                  <a:gd name="T4" fmla="*/ 142 w 1332"/>
                  <a:gd name="T5" fmla="*/ 907 h 2551"/>
                  <a:gd name="T6" fmla="*/ 113 w 1332"/>
                  <a:gd name="T7" fmla="*/ 1077 h 2551"/>
                  <a:gd name="T8" fmla="*/ 142 w 1332"/>
                  <a:gd name="T9" fmla="*/ 1190 h 2551"/>
                  <a:gd name="T10" fmla="*/ 142 w 1332"/>
                  <a:gd name="T11" fmla="*/ 1531 h 2551"/>
                  <a:gd name="T12" fmla="*/ 198 w 1332"/>
                  <a:gd name="T13" fmla="*/ 1871 h 2551"/>
                  <a:gd name="T14" fmla="*/ 113 w 1332"/>
                  <a:gd name="T15" fmla="*/ 2013 h 2551"/>
                  <a:gd name="T16" fmla="*/ 199 w 1332"/>
                  <a:gd name="T17" fmla="*/ 2067 h 2551"/>
                  <a:gd name="T18" fmla="*/ 283 w 1332"/>
                  <a:gd name="T19" fmla="*/ 2211 h 2551"/>
                  <a:gd name="T20" fmla="*/ 199 w 1332"/>
                  <a:gd name="T21" fmla="*/ 2269 h 2551"/>
                  <a:gd name="T22" fmla="*/ 255 w 1332"/>
                  <a:gd name="T23" fmla="*/ 2551 h 2551"/>
                  <a:gd name="T24" fmla="*/ 397 w 1332"/>
                  <a:gd name="T25" fmla="*/ 2353 h 2551"/>
                  <a:gd name="T26" fmla="*/ 539 w 1332"/>
                  <a:gd name="T27" fmla="*/ 2324 h 2551"/>
                  <a:gd name="T28" fmla="*/ 567 w 1332"/>
                  <a:gd name="T29" fmla="*/ 2268 h 2551"/>
                  <a:gd name="T30" fmla="*/ 680 w 1332"/>
                  <a:gd name="T31" fmla="*/ 2211 h 2551"/>
                  <a:gd name="T32" fmla="*/ 737 w 1332"/>
                  <a:gd name="T33" fmla="*/ 2268 h 2551"/>
                  <a:gd name="T34" fmla="*/ 907 w 1332"/>
                  <a:gd name="T35" fmla="*/ 2268 h 2551"/>
                  <a:gd name="T36" fmla="*/ 1077 w 1332"/>
                  <a:gd name="T37" fmla="*/ 2211 h 2551"/>
                  <a:gd name="T38" fmla="*/ 1162 w 1332"/>
                  <a:gd name="T39" fmla="*/ 2239 h 2551"/>
                  <a:gd name="T40" fmla="*/ 1162 w 1332"/>
                  <a:gd name="T41" fmla="*/ 2126 h 2551"/>
                  <a:gd name="T42" fmla="*/ 1049 w 1332"/>
                  <a:gd name="T43" fmla="*/ 1871 h 2551"/>
                  <a:gd name="T44" fmla="*/ 1247 w 1332"/>
                  <a:gd name="T45" fmla="*/ 1729 h 2551"/>
                  <a:gd name="T46" fmla="*/ 1304 w 1332"/>
                  <a:gd name="T47" fmla="*/ 1502 h 2551"/>
                  <a:gd name="T48" fmla="*/ 1332 w 1332"/>
                  <a:gd name="T49" fmla="*/ 1332 h 2551"/>
                  <a:gd name="T50" fmla="*/ 1162 w 1332"/>
                  <a:gd name="T51" fmla="*/ 1247 h 2551"/>
                  <a:gd name="T52" fmla="*/ 964 w 1332"/>
                  <a:gd name="T53" fmla="*/ 1105 h 2551"/>
                  <a:gd name="T54" fmla="*/ 964 w 1332"/>
                  <a:gd name="T55" fmla="*/ 822 h 2551"/>
                  <a:gd name="T56" fmla="*/ 1020 w 1332"/>
                  <a:gd name="T57" fmla="*/ 708 h 2551"/>
                  <a:gd name="T58" fmla="*/ 1191 w 1332"/>
                  <a:gd name="T59" fmla="*/ 737 h 2551"/>
                  <a:gd name="T60" fmla="*/ 1219 w 1332"/>
                  <a:gd name="T61" fmla="*/ 595 h 2551"/>
                  <a:gd name="T62" fmla="*/ 1191 w 1332"/>
                  <a:gd name="T63" fmla="*/ 425 h 2551"/>
                  <a:gd name="T64" fmla="*/ 1049 w 1332"/>
                  <a:gd name="T65" fmla="*/ 283 h 2551"/>
                  <a:gd name="T66" fmla="*/ 907 w 1332"/>
                  <a:gd name="T67" fmla="*/ 198 h 2551"/>
                  <a:gd name="T68" fmla="*/ 765 w 1332"/>
                  <a:gd name="T69" fmla="*/ 141 h 2551"/>
                  <a:gd name="T70" fmla="*/ 567 w 1332"/>
                  <a:gd name="T71" fmla="*/ 141 h 2551"/>
                  <a:gd name="T72" fmla="*/ 170 w 1332"/>
                  <a:gd name="T73" fmla="*/ 0 h 2551"/>
                  <a:gd name="T74" fmla="*/ 113 w 1332"/>
                  <a:gd name="T75" fmla="*/ 141 h 2551"/>
                  <a:gd name="T76" fmla="*/ 28 w 1332"/>
                  <a:gd name="T77" fmla="*/ 397 h 2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32" h="2551">
                    <a:moveTo>
                      <a:pt x="0" y="538"/>
                    </a:moveTo>
                    <a:lnTo>
                      <a:pt x="142" y="567"/>
                    </a:lnTo>
                    <a:lnTo>
                      <a:pt x="142" y="708"/>
                    </a:lnTo>
                    <a:lnTo>
                      <a:pt x="227" y="822"/>
                    </a:lnTo>
                    <a:lnTo>
                      <a:pt x="198" y="935"/>
                    </a:lnTo>
                    <a:lnTo>
                      <a:pt x="142" y="907"/>
                    </a:lnTo>
                    <a:lnTo>
                      <a:pt x="85" y="992"/>
                    </a:lnTo>
                    <a:lnTo>
                      <a:pt x="113" y="1077"/>
                    </a:lnTo>
                    <a:lnTo>
                      <a:pt x="57" y="1134"/>
                    </a:lnTo>
                    <a:lnTo>
                      <a:pt x="142" y="1190"/>
                    </a:lnTo>
                    <a:lnTo>
                      <a:pt x="57" y="1446"/>
                    </a:lnTo>
                    <a:lnTo>
                      <a:pt x="142" y="1531"/>
                    </a:lnTo>
                    <a:lnTo>
                      <a:pt x="113" y="1814"/>
                    </a:lnTo>
                    <a:lnTo>
                      <a:pt x="198" y="1871"/>
                    </a:lnTo>
                    <a:lnTo>
                      <a:pt x="85" y="1984"/>
                    </a:lnTo>
                    <a:lnTo>
                      <a:pt x="113" y="2013"/>
                    </a:lnTo>
                    <a:lnTo>
                      <a:pt x="201" y="1983"/>
                    </a:lnTo>
                    <a:lnTo>
                      <a:pt x="199" y="2067"/>
                    </a:lnTo>
                    <a:lnTo>
                      <a:pt x="283" y="2154"/>
                    </a:lnTo>
                    <a:lnTo>
                      <a:pt x="283" y="2211"/>
                    </a:lnTo>
                    <a:lnTo>
                      <a:pt x="175" y="2265"/>
                    </a:lnTo>
                    <a:lnTo>
                      <a:pt x="199" y="2269"/>
                    </a:lnTo>
                    <a:lnTo>
                      <a:pt x="255" y="2381"/>
                    </a:lnTo>
                    <a:lnTo>
                      <a:pt x="255" y="2551"/>
                    </a:lnTo>
                    <a:lnTo>
                      <a:pt x="397" y="2438"/>
                    </a:lnTo>
                    <a:lnTo>
                      <a:pt x="397" y="2353"/>
                    </a:lnTo>
                    <a:lnTo>
                      <a:pt x="453" y="2324"/>
                    </a:lnTo>
                    <a:lnTo>
                      <a:pt x="539" y="2324"/>
                    </a:lnTo>
                    <a:lnTo>
                      <a:pt x="510" y="2268"/>
                    </a:lnTo>
                    <a:lnTo>
                      <a:pt x="567" y="2268"/>
                    </a:lnTo>
                    <a:lnTo>
                      <a:pt x="595" y="2295"/>
                    </a:lnTo>
                    <a:lnTo>
                      <a:pt x="680" y="2211"/>
                    </a:lnTo>
                    <a:lnTo>
                      <a:pt x="711" y="2211"/>
                    </a:lnTo>
                    <a:lnTo>
                      <a:pt x="737" y="2268"/>
                    </a:lnTo>
                    <a:lnTo>
                      <a:pt x="879" y="2324"/>
                    </a:lnTo>
                    <a:lnTo>
                      <a:pt x="907" y="2268"/>
                    </a:lnTo>
                    <a:lnTo>
                      <a:pt x="992" y="2211"/>
                    </a:lnTo>
                    <a:lnTo>
                      <a:pt x="1077" y="2211"/>
                    </a:lnTo>
                    <a:lnTo>
                      <a:pt x="1134" y="2268"/>
                    </a:lnTo>
                    <a:lnTo>
                      <a:pt x="1162" y="2239"/>
                    </a:lnTo>
                    <a:lnTo>
                      <a:pt x="1106" y="2183"/>
                    </a:lnTo>
                    <a:lnTo>
                      <a:pt x="1162" y="2126"/>
                    </a:lnTo>
                    <a:lnTo>
                      <a:pt x="1077" y="2069"/>
                    </a:lnTo>
                    <a:lnTo>
                      <a:pt x="1049" y="1871"/>
                    </a:lnTo>
                    <a:lnTo>
                      <a:pt x="1162" y="1842"/>
                    </a:lnTo>
                    <a:lnTo>
                      <a:pt x="1247" y="1729"/>
                    </a:lnTo>
                    <a:lnTo>
                      <a:pt x="1247" y="1559"/>
                    </a:lnTo>
                    <a:lnTo>
                      <a:pt x="1304" y="1502"/>
                    </a:lnTo>
                    <a:lnTo>
                      <a:pt x="1276" y="1446"/>
                    </a:lnTo>
                    <a:lnTo>
                      <a:pt x="1332" y="1332"/>
                    </a:lnTo>
                    <a:lnTo>
                      <a:pt x="1276" y="1247"/>
                    </a:lnTo>
                    <a:lnTo>
                      <a:pt x="1162" y="1247"/>
                    </a:lnTo>
                    <a:lnTo>
                      <a:pt x="1020" y="1105"/>
                    </a:lnTo>
                    <a:lnTo>
                      <a:pt x="964" y="1105"/>
                    </a:lnTo>
                    <a:lnTo>
                      <a:pt x="1049" y="879"/>
                    </a:lnTo>
                    <a:lnTo>
                      <a:pt x="964" y="822"/>
                    </a:lnTo>
                    <a:lnTo>
                      <a:pt x="1020" y="793"/>
                    </a:lnTo>
                    <a:lnTo>
                      <a:pt x="1020" y="708"/>
                    </a:lnTo>
                    <a:lnTo>
                      <a:pt x="1106" y="765"/>
                    </a:lnTo>
                    <a:lnTo>
                      <a:pt x="1191" y="737"/>
                    </a:lnTo>
                    <a:lnTo>
                      <a:pt x="1162" y="680"/>
                    </a:lnTo>
                    <a:lnTo>
                      <a:pt x="1219" y="595"/>
                    </a:lnTo>
                    <a:lnTo>
                      <a:pt x="1191" y="510"/>
                    </a:lnTo>
                    <a:lnTo>
                      <a:pt x="1191" y="425"/>
                    </a:lnTo>
                    <a:lnTo>
                      <a:pt x="1106" y="283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07" y="198"/>
                    </a:lnTo>
                    <a:lnTo>
                      <a:pt x="879" y="141"/>
                    </a:lnTo>
                    <a:lnTo>
                      <a:pt x="765" y="141"/>
                    </a:lnTo>
                    <a:lnTo>
                      <a:pt x="652" y="85"/>
                    </a:lnTo>
                    <a:lnTo>
                      <a:pt x="567" y="141"/>
                    </a:lnTo>
                    <a:lnTo>
                      <a:pt x="453" y="56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113" y="141"/>
                    </a:lnTo>
                    <a:lnTo>
                      <a:pt x="57" y="198"/>
                    </a:lnTo>
                    <a:lnTo>
                      <a:pt x="28" y="397"/>
                    </a:lnTo>
                    <a:lnTo>
                      <a:pt x="0" y="5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48" name="Freeform 160"/>
              <p:cNvSpPr>
                <a:spLocks/>
              </p:cNvSpPr>
              <p:nvPr/>
            </p:nvSpPr>
            <p:spPr bwMode="auto">
              <a:xfrm>
                <a:off x="3550" y="5377"/>
                <a:ext cx="113" cy="113"/>
              </a:xfrm>
              <a:custGeom>
                <a:avLst/>
                <a:gdLst>
                  <a:gd name="T0" fmla="*/ 113 w 113"/>
                  <a:gd name="T1" fmla="*/ 28 h 113"/>
                  <a:gd name="T2" fmla="*/ 28 w 113"/>
                  <a:gd name="T3" fmla="*/ 0 h 113"/>
                  <a:gd name="T4" fmla="*/ 0 w 113"/>
                  <a:gd name="T5" fmla="*/ 28 h 113"/>
                  <a:gd name="T6" fmla="*/ 0 w 113"/>
                  <a:gd name="T7" fmla="*/ 85 h 113"/>
                  <a:gd name="T8" fmla="*/ 57 w 113"/>
                  <a:gd name="T9" fmla="*/ 113 h 113"/>
                  <a:gd name="T10" fmla="*/ 113 w 113"/>
                  <a:gd name="T11" fmla="*/ 85 h 113"/>
                  <a:gd name="T12" fmla="*/ 113 w 113"/>
                  <a:gd name="T13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28"/>
                    </a:moveTo>
                    <a:lnTo>
                      <a:pt x="28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113"/>
                    </a:lnTo>
                    <a:lnTo>
                      <a:pt x="113" y="85"/>
                    </a:lnTo>
                    <a:lnTo>
                      <a:pt x="113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49" name="Freeform 161"/>
              <p:cNvSpPr>
                <a:spLocks/>
              </p:cNvSpPr>
              <p:nvPr/>
            </p:nvSpPr>
            <p:spPr bwMode="auto">
              <a:xfrm>
                <a:off x="5109" y="4612"/>
                <a:ext cx="114" cy="56"/>
              </a:xfrm>
              <a:custGeom>
                <a:avLst/>
                <a:gdLst>
                  <a:gd name="T0" fmla="*/ 0 w 114"/>
                  <a:gd name="T1" fmla="*/ 56 h 56"/>
                  <a:gd name="T2" fmla="*/ 0 w 114"/>
                  <a:gd name="T3" fmla="*/ 0 h 56"/>
                  <a:gd name="T4" fmla="*/ 85 w 114"/>
                  <a:gd name="T5" fmla="*/ 0 h 56"/>
                  <a:gd name="T6" fmla="*/ 114 w 114"/>
                  <a:gd name="T7" fmla="*/ 28 h 56"/>
                  <a:gd name="T8" fmla="*/ 114 w 114"/>
                  <a:gd name="T9" fmla="*/ 56 h 56"/>
                  <a:gd name="T10" fmla="*/ 0 w 114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56">
                    <a:moveTo>
                      <a:pt x="0" y="56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14" y="28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50" name="Freeform 162"/>
              <p:cNvSpPr>
                <a:spLocks/>
              </p:cNvSpPr>
              <p:nvPr/>
            </p:nvSpPr>
            <p:spPr bwMode="auto">
              <a:xfrm>
                <a:off x="4060" y="4470"/>
                <a:ext cx="851" cy="850"/>
              </a:xfrm>
              <a:custGeom>
                <a:avLst/>
                <a:gdLst>
                  <a:gd name="T0" fmla="*/ 85 w 851"/>
                  <a:gd name="T1" fmla="*/ 794 h 850"/>
                  <a:gd name="T2" fmla="*/ 29 w 851"/>
                  <a:gd name="T3" fmla="*/ 680 h 850"/>
                  <a:gd name="T4" fmla="*/ 0 w 851"/>
                  <a:gd name="T5" fmla="*/ 652 h 850"/>
                  <a:gd name="T6" fmla="*/ 0 w 851"/>
                  <a:gd name="T7" fmla="*/ 567 h 850"/>
                  <a:gd name="T8" fmla="*/ 29 w 851"/>
                  <a:gd name="T9" fmla="*/ 567 h 850"/>
                  <a:gd name="T10" fmla="*/ 0 w 851"/>
                  <a:gd name="T11" fmla="*/ 425 h 850"/>
                  <a:gd name="T12" fmla="*/ 85 w 851"/>
                  <a:gd name="T13" fmla="*/ 397 h 850"/>
                  <a:gd name="T14" fmla="*/ 85 w 851"/>
                  <a:gd name="T15" fmla="*/ 312 h 850"/>
                  <a:gd name="T16" fmla="*/ 142 w 851"/>
                  <a:gd name="T17" fmla="*/ 283 h 850"/>
                  <a:gd name="T18" fmla="*/ 170 w 851"/>
                  <a:gd name="T19" fmla="*/ 312 h 850"/>
                  <a:gd name="T20" fmla="*/ 255 w 851"/>
                  <a:gd name="T21" fmla="*/ 283 h 850"/>
                  <a:gd name="T22" fmla="*/ 255 w 851"/>
                  <a:gd name="T23" fmla="*/ 227 h 850"/>
                  <a:gd name="T24" fmla="*/ 341 w 851"/>
                  <a:gd name="T25" fmla="*/ 198 h 850"/>
                  <a:gd name="T26" fmla="*/ 369 w 851"/>
                  <a:gd name="T27" fmla="*/ 113 h 850"/>
                  <a:gd name="T28" fmla="*/ 482 w 851"/>
                  <a:gd name="T29" fmla="*/ 198 h 850"/>
                  <a:gd name="T30" fmla="*/ 539 w 851"/>
                  <a:gd name="T31" fmla="*/ 170 h 850"/>
                  <a:gd name="T32" fmla="*/ 567 w 851"/>
                  <a:gd name="T33" fmla="*/ 85 h 850"/>
                  <a:gd name="T34" fmla="*/ 766 w 851"/>
                  <a:gd name="T35" fmla="*/ 85 h 850"/>
                  <a:gd name="T36" fmla="*/ 794 w 851"/>
                  <a:gd name="T37" fmla="*/ 28 h 850"/>
                  <a:gd name="T38" fmla="*/ 822 w 851"/>
                  <a:gd name="T39" fmla="*/ 0 h 850"/>
                  <a:gd name="T40" fmla="*/ 851 w 851"/>
                  <a:gd name="T41" fmla="*/ 113 h 850"/>
                  <a:gd name="T42" fmla="*/ 794 w 851"/>
                  <a:gd name="T43" fmla="*/ 142 h 850"/>
                  <a:gd name="T44" fmla="*/ 794 w 851"/>
                  <a:gd name="T45" fmla="*/ 255 h 850"/>
                  <a:gd name="T46" fmla="*/ 766 w 851"/>
                  <a:gd name="T47" fmla="*/ 227 h 850"/>
                  <a:gd name="T48" fmla="*/ 737 w 851"/>
                  <a:gd name="T49" fmla="*/ 312 h 850"/>
                  <a:gd name="T50" fmla="*/ 681 w 851"/>
                  <a:gd name="T51" fmla="*/ 255 h 850"/>
                  <a:gd name="T52" fmla="*/ 624 w 851"/>
                  <a:gd name="T53" fmla="*/ 340 h 850"/>
                  <a:gd name="T54" fmla="*/ 624 w 851"/>
                  <a:gd name="T55" fmla="*/ 368 h 850"/>
                  <a:gd name="T56" fmla="*/ 681 w 851"/>
                  <a:gd name="T57" fmla="*/ 425 h 850"/>
                  <a:gd name="T58" fmla="*/ 652 w 851"/>
                  <a:gd name="T59" fmla="*/ 482 h 850"/>
                  <a:gd name="T60" fmla="*/ 567 w 851"/>
                  <a:gd name="T61" fmla="*/ 453 h 850"/>
                  <a:gd name="T62" fmla="*/ 567 w 851"/>
                  <a:gd name="T63" fmla="*/ 397 h 850"/>
                  <a:gd name="T64" fmla="*/ 482 w 851"/>
                  <a:gd name="T65" fmla="*/ 368 h 850"/>
                  <a:gd name="T66" fmla="*/ 454 w 851"/>
                  <a:gd name="T67" fmla="*/ 425 h 850"/>
                  <a:gd name="T68" fmla="*/ 454 w 851"/>
                  <a:gd name="T69" fmla="*/ 482 h 850"/>
                  <a:gd name="T70" fmla="*/ 511 w 851"/>
                  <a:gd name="T71" fmla="*/ 538 h 850"/>
                  <a:gd name="T72" fmla="*/ 454 w 851"/>
                  <a:gd name="T73" fmla="*/ 624 h 850"/>
                  <a:gd name="T74" fmla="*/ 426 w 851"/>
                  <a:gd name="T75" fmla="*/ 595 h 850"/>
                  <a:gd name="T76" fmla="*/ 426 w 851"/>
                  <a:gd name="T77" fmla="*/ 624 h 850"/>
                  <a:gd name="T78" fmla="*/ 341 w 851"/>
                  <a:gd name="T79" fmla="*/ 652 h 850"/>
                  <a:gd name="T80" fmla="*/ 341 w 851"/>
                  <a:gd name="T81" fmla="*/ 709 h 850"/>
                  <a:gd name="T82" fmla="*/ 369 w 851"/>
                  <a:gd name="T83" fmla="*/ 709 h 850"/>
                  <a:gd name="T84" fmla="*/ 369 w 851"/>
                  <a:gd name="T85" fmla="*/ 794 h 850"/>
                  <a:gd name="T86" fmla="*/ 227 w 851"/>
                  <a:gd name="T87" fmla="*/ 850 h 850"/>
                  <a:gd name="T88" fmla="*/ 170 w 851"/>
                  <a:gd name="T89" fmla="*/ 794 h 850"/>
                  <a:gd name="T90" fmla="*/ 85 w 851"/>
                  <a:gd name="T91" fmla="*/ 79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1" h="850">
                    <a:moveTo>
                      <a:pt x="85" y="794"/>
                    </a:moveTo>
                    <a:lnTo>
                      <a:pt x="29" y="680"/>
                    </a:lnTo>
                    <a:lnTo>
                      <a:pt x="0" y="652"/>
                    </a:lnTo>
                    <a:lnTo>
                      <a:pt x="0" y="567"/>
                    </a:lnTo>
                    <a:lnTo>
                      <a:pt x="29" y="567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85" y="312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255" y="283"/>
                    </a:lnTo>
                    <a:lnTo>
                      <a:pt x="255" y="227"/>
                    </a:lnTo>
                    <a:lnTo>
                      <a:pt x="341" y="198"/>
                    </a:lnTo>
                    <a:lnTo>
                      <a:pt x="369" y="113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766" y="85"/>
                    </a:lnTo>
                    <a:lnTo>
                      <a:pt x="794" y="28"/>
                    </a:lnTo>
                    <a:lnTo>
                      <a:pt x="822" y="0"/>
                    </a:lnTo>
                    <a:lnTo>
                      <a:pt x="851" y="113"/>
                    </a:lnTo>
                    <a:lnTo>
                      <a:pt x="794" y="142"/>
                    </a:lnTo>
                    <a:lnTo>
                      <a:pt x="794" y="255"/>
                    </a:lnTo>
                    <a:lnTo>
                      <a:pt x="766" y="227"/>
                    </a:lnTo>
                    <a:lnTo>
                      <a:pt x="737" y="312"/>
                    </a:lnTo>
                    <a:lnTo>
                      <a:pt x="681" y="255"/>
                    </a:lnTo>
                    <a:lnTo>
                      <a:pt x="624" y="340"/>
                    </a:lnTo>
                    <a:lnTo>
                      <a:pt x="624" y="368"/>
                    </a:lnTo>
                    <a:lnTo>
                      <a:pt x="681" y="425"/>
                    </a:lnTo>
                    <a:lnTo>
                      <a:pt x="652" y="482"/>
                    </a:lnTo>
                    <a:lnTo>
                      <a:pt x="567" y="453"/>
                    </a:lnTo>
                    <a:lnTo>
                      <a:pt x="567" y="397"/>
                    </a:lnTo>
                    <a:lnTo>
                      <a:pt x="482" y="368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511" y="538"/>
                    </a:lnTo>
                    <a:lnTo>
                      <a:pt x="454" y="624"/>
                    </a:lnTo>
                    <a:lnTo>
                      <a:pt x="426" y="595"/>
                    </a:lnTo>
                    <a:lnTo>
                      <a:pt x="426" y="624"/>
                    </a:lnTo>
                    <a:lnTo>
                      <a:pt x="341" y="652"/>
                    </a:lnTo>
                    <a:lnTo>
                      <a:pt x="341" y="709"/>
                    </a:lnTo>
                    <a:lnTo>
                      <a:pt x="369" y="709"/>
                    </a:lnTo>
                    <a:lnTo>
                      <a:pt x="369" y="794"/>
                    </a:lnTo>
                    <a:lnTo>
                      <a:pt x="227" y="850"/>
                    </a:lnTo>
                    <a:lnTo>
                      <a:pt x="170" y="794"/>
                    </a:lnTo>
                    <a:lnTo>
                      <a:pt x="85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52" name="Freeform 164"/>
              <p:cNvSpPr>
                <a:spLocks/>
              </p:cNvSpPr>
              <p:nvPr/>
            </p:nvSpPr>
            <p:spPr bwMode="auto">
              <a:xfrm>
                <a:off x="5449" y="4328"/>
                <a:ext cx="171" cy="113"/>
              </a:xfrm>
              <a:custGeom>
                <a:avLst/>
                <a:gdLst>
                  <a:gd name="T0" fmla="*/ 0 w 171"/>
                  <a:gd name="T1" fmla="*/ 113 h 113"/>
                  <a:gd name="T2" fmla="*/ 29 w 171"/>
                  <a:gd name="T3" fmla="*/ 57 h 113"/>
                  <a:gd name="T4" fmla="*/ 171 w 171"/>
                  <a:gd name="T5" fmla="*/ 0 h 113"/>
                  <a:gd name="T6" fmla="*/ 142 w 171"/>
                  <a:gd name="T7" fmla="*/ 85 h 113"/>
                  <a:gd name="T8" fmla="*/ 0 w 171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13">
                    <a:moveTo>
                      <a:pt x="0" y="113"/>
                    </a:moveTo>
                    <a:lnTo>
                      <a:pt x="29" y="57"/>
                    </a:lnTo>
                    <a:lnTo>
                      <a:pt x="171" y="0"/>
                    </a:lnTo>
                    <a:lnTo>
                      <a:pt x="142" y="85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53" name="Freeform 165"/>
              <p:cNvSpPr>
                <a:spLocks/>
              </p:cNvSpPr>
              <p:nvPr/>
            </p:nvSpPr>
            <p:spPr bwMode="auto">
              <a:xfrm>
                <a:off x="5733" y="3931"/>
                <a:ext cx="255" cy="142"/>
              </a:xfrm>
              <a:custGeom>
                <a:avLst/>
                <a:gdLst>
                  <a:gd name="T0" fmla="*/ 0 w 255"/>
                  <a:gd name="T1" fmla="*/ 142 h 142"/>
                  <a:gd name="T2" fmla="*/ 0 w 255"/>
                  <a:gd name="T3" fmla="*/ 57 h 142"/>
                  <a:gd name="T4" fmla="*/ 142 w 255"/>
                  <a:gd name="T5" fmla="*/ 0 h 142"/>
                  <a:gd name="T6" fmla="*/ 255 w 255"/>
                  <a:gd name="T7" fmla="*/ 57 h 142"/>
                  <a:gd name="T8" fmla="*/ 0 w 255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142">
                    <a:moveTo>
                      <a:pt x="0" y="142"/>
                    </a:moveTo>
                    <a:lnTo>
                      <a:pt x="0" y="57"/>
                    </a:lnTo>
                    <a:lnTo>
                      <a:pt x="142" y="0"/>
                    </a:lnTo>
                    <a:lnTo>
                      <a:pt x="255" y="57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54" name="Freeform 166"/>
              <p:cNvSpPr>
                <a:spLocks/>
              </p:cNvSpPr>
              <p:nvPr/>
            </p:nvSpPr>
            <p:spPr bwMode="auto">
              <a:xfrm>
                <a:off x="5875" y="3818"/>
                <a:ext cx="113" cy="113"/>
              </a:xfrm>
              <a:custGeom>
                <a:avLst/>
                <a:gdLst>
                  <a:gd name="T0" fmla="*/ 28 w 113"/>
                  <a:gd name="T1" fmla="*/ 0 h 113"/>
                  <a:gd name="T2" fmla="*/ 85 w 113"/>
                  <a:gd name="T3" fmla="*/ 0 h 113"/>
                  <a:gd name="T4" fmla="*/ 113 w 113"/>
                  <a:gd name="T5" fmla="*/ 56 h 113"/>
                  <a:gd name="T6" fmla="*/ 56 w 113"/>
                  <a:gd name="T7" fmla="*/ 113 h 113"/>
                  <a:gd name="T8" fmla="*/ 0 w 113"/>
                  <a:gd name="T9" fmla="*/ 85 h 113"/>
                  <a:gd name="T10" fmla="*/ 28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6"/>
                    </a:lnTo>
                    <a:lnTo>
                      <a:pt x="56" y="113"/>
                    </a:lnTo>
                    <a:lnTo>
                      <a:pt x="0" y="8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55" name="Freeform 167"/>
              <p:cNvSpPr>
                <a:spLocks/>
              </p:cNvSpPr>
              <p:nvPr/>
            </p:nvSpPr>
            <p:spPr bwMode="auto">
              <a:xfrm>
                <a:off x="6045" y="3903"/>
                <a:ext cx="113" cy="85"/>
              </a:xfrm>
              <a:custGeom>
                <a:avLst/>
                <a:gdLst>
                  <a:gd name="T0" fmla="*/ 28 w 113"/>
                  <a:gd name="T1" fmla="*/ 85 h 85"/>
                  <a:gd name="T2" fmla="*/ 0 w 113"/>
                  <a:gd name="T3" fmla="*/ 57 h 85"/>
                  <a:gd name="T4" fmla="*/ 57 w 113"/>
                  <a:gd name="T5" fmla="*/ 0 h 85"/>
                  <a:gd name="T6" fmla="*/ 113 w 113"/>
                  <a:gd name="T7" fmla="*/ 28 h 85"/>
                  <a:gd name="T8" fmla="*/ 28 w 113"/>
                  <a:gd name="T9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5">
                    <a:moveTo>
                      <a:pt x="28" y="85"/>
                    </a:moveTo>
                    <a:lnTo>
                      <a:pt x="0" y="57"/>
                    </a:lnTo>
                    <a:lnTo>
                      <a:pt x="57" y="0"/>
                    </a:lnTo>
                    <a:lnTo>
                      <a:pt x="113" y="28"/>
                    </a:lnTo>
                    <a:lnTo>
                      <a:pt x="28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56" name="Freeform 168"/>
              <p:cNvSpPr>
                <a:spLocks/>
              </p:cNvSpPr>
              <p:nvPr/>
            </p:nvSpPr>
            <p:spPr bwMode="auto">
              <a:xfrm>
                <a:off x="6016" y="3704"/>
                <a:ext cx="312" cy="142"/>
              </a:xfrm>
              <a:custGeom>
                <a:avLst/>
                <a:gdLst>
                  <a:gd name="T0" fmla="*/ 29 w 312"/>
                  <a:gd name="T1" fmla="*/ 114 h 142"/>
                  <a:gd name="T2" fmla="*/ 0 w 312"/>
                  <a:gd name="T3" fmla="*/ 85 h 142"/>
                  <a:gd name="T4" fmla="*/ 0 w 312"/>
                  <a:gd name="T5" fmla="*/ 29 h 142"/>
                  <a:gd name="T6" fmla="*/ 57 w 312"/>
                  <a:gd name="T7" fmla="*/ 0 h 142"/>
                  <a:gd name="T8" fmla="*/ 171 w 312"/>
                  <a:gd name="T9" fmla="*/ 29 h 142"/>
                  <a:gd name="T10" fmla="*/ 199 w 312"/>
                  <a:gd name="T11" fmla="*/ 57 h 142"/>
                  <a:gd name="T12" fmla="*/ 256 w 312"/>
                  <a:gd name="T13" fmla="*/ 29 h 142"/>
                  <a:gd name="T14" fmla="*/ 312 w 312"/>
                  <a:gd name="T15" fmla="*/ 114 h 142"/>
                  <a:gd name="T16" fmla="*/ 227 w 312"/>
                  <a:gd name="T17" fmla="*/ 114 h 142"/>
                  <a:gd name="T18" fmla="*/ 199 w 312"/>
                  <a:gd name="T19" fmla="*/ 142 h 142"/>
                  <a:gd name="T20" fmla="*/ 142 w 312"/>
                  <a:gd name="T21" fmla="*/ 142 h 142"/>
                  <a:gd name="T22" fmla="*/ 114 w 312"/>
                  <a:gd name="T23" fmla="*/ 85 h 142"/>
                  <a:gd name="T24" fmla="*/ 86 w 312"/>
                  <a:gd name="T25" fmla="*/ 114 h 142"/>
                  <a:gd name="T26" fmla="*/ 57 w 312"/>
                  <a:gd name="T27" fmla="*/ 114 h 142"/>
                  <a:gd name="T28" fmla="*/ 29 w 312"/>
                  <a:gd name="T29" fmla="*/ 11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142">
                    <a:moveTo>
                      <a:pt x="29" y="114"/>
                    </a:moveTo>
                    <a:lnTo>
                      <a:pt x="0" y="85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71" y="29"/>
                    </a:lnTo>
                    <a:lnTo>
                      <a:pt x="199" y="57"/>
                    </a:lnTo>
                    <a:lnTo>
                      <a:pt x="256" y="29"/>
                    </a:lnTo>
                    <a:lnTo>
                      <a:pt x="312" y="114"/>
                    </a:lnTo>
                    <a:lnTo>
                      <a:pt x="227" y="114"/>
                    </a:lnTo>
                    <a:lnTo>
                      <a:pt x="199" y="142"/>
                    </a:lnTo>
                    <a:lnTo>
                      <a:pt x="142" y="142"/>
                    </a:lnTo>
                    <a:lnTo>
                      <a:pt x="114" y="85"/>
                    </a:lnTo>
                    <a:lnTo>
                      <a:pt x="86" y="114"/>
                    </a:lnTo>
                    <a:lnTo>
                      <a:pt x="57" y="114"/>
                    </a:lnTo>
                    <a:lnTo>
                      <a:pt x="29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58" name="Freeform 170"/>
              <p:cNvSpPr>
                <a:spLocks/>
              </p:cNvSpPr>
              <p:nvPr/>
            </p:nvSpPr>
            <p:spPr bwMode="auto">
              <a:xfrm>
                <a:off x="4939" y="3704"/>
                <a:ext cx="879" cy="794"/>
              </a:xfrm>
              <a:custGeom>
                <a:avLst/>
                <a:gdLst>
                  <a:gd name="T0" fmla="*/ 284 w 879"/>
                  <a:gd name="T1" fmla="*/ 794 h 794"/>
                  <a:gd name="T2" fmla="*/ 284 w 879"/>
                  <a:gd name="T3" fmla="*/ 709 h 794"/>
                  <a:gd name="T4" fmla="*/ 255 w 879"/>
                  <a:gd name="T5" fmla="*/ 652 h 794"/>
                  <a:gd name="T6" fmla="*/ 284 w 879"/>
                  <a:gd name="T7" fmla="*/ 567 h 794"/>
                  <a:gd name="T8" fmla="*/ 255 w 879"/>
                  <a:gd name="T9" fmla="*/ 482 h 794"/>
                  <a:gd name="T10" fmla="*/ 142 w 879"/>
                  <a:gd name="T11" fmla="*/ 539 h 794"/>
                  <a:gd name="T12" fmla="*/ 114 w 879"/>
                  <a:gd name="T13" fmla="*/ 539 h 794"/>
                  <a:gd name="T14" fmla="*/ 85 w 879"/>
                  <a:gd name="T15" fmla="*/ 454 h 794"/>
                  <a:gd name="T16" fmla="*/ 0 w 879"/>
                  <a:gd name="T17" fmla="*/ 426 h 794"/>
                  <a:gd name="T18" fmla="*/ 29 w 879"/>
                  <a:gd name="T19" fmla="*/ 341 h 794"/>
                  <a:gd name="T20" fmla="*/ 114 w 879"/>
                  <a:gd name="T21" fmla="*/ 284 h 794"/>
                  <a:gd name="T22" fmla="*/ 142 w 879"/>
                  <a:gd name="T23" fmla="*/ 170 h 794"/>
                  <a:gd name="T24" fmla="*/ 142 w 879"/>
                  <a:gd name="T25" fmla="*/ 114 h 794"/>
                  <a:gd name="T26" fmla="*/ 227 w 879"/>
                  <a:gd name="T27" fmla="*/ 29 h 794"/>
                  <a:gd name="T28" fmla="*/ 255 w 879"/>
                  <a:gd name="T29" fmla="*/ 85 h 794"/>
                  <a:gd name="T30" fmla="*/ 340 w 879"/>
                  <a:gd name="T31" fmla="*/ 142 h 794"/>
                  <a:gd name="T32" fmla="*/ 340 w 879"/>
                  <a:gd name="T33" fmla="*/ 57 h 794"/>
                  <a:gd name="T34" fmla="*/ 454 w 879"/>
                  <a:gd name="T35" fmla="*/ 0 h 794"/>
                  <a:gd name="T36" fmla="*/ 510 w 879"/>
                  <a:gd name="T37" fmla="*/ 57 h 794"/>
                  <a:gd name="T38" fmla="*/ 510 w 879"/>
                  <a:gd name="T39" fmla="*/ 114 h 794"/>
                  <a:gd name="T40" fmla="*/ 567 w 879"/>
                  <a:gd name="T41" fmla="*/ 256 h 794"/>
                  <a:gd name="T42" fmla="*/ 624 w 879"/>
                  <a:gd name="T43" fmla="*/ 227 h 794"/>
                  <a:gd name="T44" fmla="*/ 652 w 879"/>
                  <a:gd name="T45" fmla="*/ 170 h 794"/>
                  <a:gd name="T46" fmla="*/ 822 w 879"/>
                  <a:gd name="T47" fmla="*/ 142 h 794"/>
                  <a:gd name="T48" fmla="*/ 851 w 879"/>
                  <a:gd name="T49" fmla="*/ 85 h 794"/>
                  <a:gd name="T50" fmla="*/ 879 w 879"/>
                  <a:gd name="T51" fmla="*/ 142 h 794"/>
                  <a:gd name="T52" fmla="*/ 794 w 879"/>
                  <a:gd name="T53" fmla="*/ 227 h 794"/>
                  <a:gd name="T54" fmla="*/ 794 w 879"/>
                  <a:gd name="T55" fmla="*/ 256 h 794"/>
                  <a:gd name="T56" fmla="*/ 652 w 879"/>
                  <a:gd name="T57" fmla="*/ 454 h 794"/>
                  <a:gd name="T58" fmla="*/ 567 w 879"/>
                  <a:gd name="T59" fmla="*/ 426 h 794"/>
                  <a:gd name="T60" fmla="*/ 567 w 879"/>
                  <a:gd name="T61" fmla="*/ 539 h 794"/>
                  <a:gd name="T62" fmla="*/ 624 w 879"/>
                  <a:gd name="T63" fmla="*/ 511 h 794"/>
                  <a:gd name="T64" fmla="*/ 652 w 879"/>
                  <a:gd name="T65" fmla="*/ 539 h 794"/>
                  <a:gd name="T66" fmla="*/ 567 w 879"/>
                  <a:gd name="T67" fmla="*/ 596 h 794"/>
                  <a:gd name="T68" fmla="*/ 539 w 879"/>
                  <a:gd name="T69" fmla="*/ 652 h 794"/>
                  <a:gd name="T70" fmla="*/ 454 w 879"/>
                  <a:gd name="T71" fmla="*/ 652 h 794"/>
                  <a:gd name="T72" fmla="*/ 425 w 879"/>
                  <a:gd name="T73" fmla="*/ 737 h 794"/>
                  <a:gd name="T74" fmla="*/ 340 w 879"/>
                  <a:gd name="T75" fmla="*/ 766 h 794"/>
                  <a:gd name="T76" fmla="*/ 340 w 879"/>
                  <a:gd name="T77" fmla="*/ 794 h 794"/>
                  <a:gd name="T78" fmla="*/ 284 w 879"/>
                  <a:gd name="T7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9" h="794">
                    <a:moveTo>
                      <a:pt x="284" y="794"/>
                    </a:moveTo>
                    <a:lnTo>
                      <a:pt x="284" y="709"/>
                    </a:lnTo>
                    <a:lnTo>
                      <a:pt x="255" y="652"/>
                    </a:lnTo>
                    <a:lnTo>
                      <a:pt x="284" y="567"/>
                    </a:lnTo>
                    <a:lnTo>
                      <a:pt x="255" y="482"/>
                    </a:lnTo>
                    <a:lnTo>
                      <a:pt x="142" y="539"/>
                    </a:lnTo>
                    <a:lnTo>
                      <a:pt x="114" y="539"/>
                    </a:lnTo>
                    <a:lnTo>
                      <a:pt x="85" y="454"/>
                    </a:lnTo>
                    <a:lnTo>
                      <a:pt x="0" y="426"/>
                    </a:lnTo>
                    <a:lnTo>
                      <a:pt x="29" y="341"/>
                    </a:lnTo>
                    <a:lnTo>
                      <a:pt x="114" y="284"/>
                    </a:lnTo>
                    <a:lnTo>
                      <a:pt x="142" y="170"/>
                    </a:lnTo>
                    <a:lnTo>
                      <a:pt x="142" y="114"/>
                    </a:lnTo>
                    <a:lnTo>
                      <a:pt x="227" y="29"/>
                    </a:lnTo>
                    <a:lnTo>
                      <a:pt x="255" y="85"/>
                    </a:lnTo>
                    <a:lnTo>
                      <a:pt x="340" y="142"/>
                    </a:lnTo>
                    <a:lnTo>
                      <a:pt x="340" y="57"/>
                    </a:lnTo>
                    <a:lnTo>
                      <a:pt x="454" y="0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567" y="256"/>
                    </a:lnTo>
                    <a:lnTo>
                      <a:pt x="624" y="227"/>
                    </a:lnTo>
                    <a:lnTo>
                      <a:pt x="652" y="170"/>
                    </a:lnTo>
                    <a:lnTo>
                      <a:pt x="822" y="142"/>
                    </a:lnTo>
                    <a:lnTo>
                      <a:pt x="851" y="85"/>
                    </a:lnTo>
                    <a:lnTo>
                      <a:pt x="879" y="142"/>
                    </a:lnTo>
                    <a:lnTo>
                      <a:pt x="794" y="227"/>
                    </a:lnTo>
                    <a:lnTo>
                      <a:pt x="794" y="256"/>
                    </a:lnTo>
                    <a:lnTo>
                      <a:pt x="652" y="454"/>
                    </a:lnTo>
                    <a:lnTo>
                      <a:pt x="567" y="426"/>
                    </a:lnTo>
                    <a:lnTo>
                      <a:pt x="567" y="539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567" y="596"/>
                    </a:lnTo>
                    <a:lnTo>
                      <a:pt x="539" y="652"/>
                    </a:lnTo>
                    <a:lnTo>
                      <a:pt x="454" y="652"/>
                    </a:lnTo>
                    <a:lnTo>
                      <a:pt x="425" y="737"/>
                    </a:lnTo>
                    <a:lnTo>
                      <a:pt x="340" y="766"/>
                    </a:lnTo>
                    <a:lnTo>
                      <a:pt x="340" y="794"/>
                    </a:lnTo>
                    <a:lnTo>
                      <a:pt x="284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60" name="Freeform 172"/>
              <p:cNvSpPr>
                <a:spLocks/>
              </p:cNvSpPr>
              <p:nvPr/>
            </p:nvSpPr>
            <p:spPr bwMode="auto">
              <a:xfrm>
                <a:off x="5166" y="2457"/>
                <a:ext cx="1106" cy="1503"/>
              </a:xfrm>
              <a:custGeom>
                <a:avLst/>
                <a:gdLst>
                  <a:gd name="T0" fmla="*/ 595 w 1106"/>
                  <a:gd name="T1" fmla="*/ 1389 h 1503"/>
                  <a:gd name="T2" fmla="*/ 397 w 1106"/>
                  <a:gd name="T3" fmla="*/ 1474 h 1503"/>
                  <a:gd name="T4" fmla="*/ 283 w 1106"/>
                  <a:gd name="T5" fmla="*/ 1361 h 1503"/>
                  <a:gd name="T6" fmla="*/ 227 w 1106"/>
                  <a:gd name="T7" fmla="*/ 1247 h 1503"/>
                  <a:gd name="T8" fmla="*/ 113 w 1106"/>
                  <a:gd name="T9" fmla="*/ 1389 h 1503"/>
                  <a:gd name="T10" fmla="*/ 0 w 1106"/>
                  <a:gd name="T11" fmla="*/ 1276 h 1503"/>
                  <a:gd name="T12" fmla="*/ 85 w 1106"/>
                  <a:gd name="T13" fmla="*/ 1162 h 1503"/>
                  <a:gd name="T14" fmla="*/ 227 w 1106"/>
                  <a:gd name="T15" fmla="*/ 1021 h 1503"/>
                  <a:gd name="T16" fmla="*/ 369 w 1106"/>
                  <a:gd name="T17" fmla="*/ 1077 h 1503"/>
                  <a:gd name="T18" fmla="*/ 454 w 1106"/>
                  <a:gd name="T19" fmla="*/ 1049 h 1503"/>
                  <a:gd name="T20" fmla="*/ 425 w 1106"/>
                  <a:gd name="T21" fmla="*/ 936 h 1503"/>
                  <a:gd name="T22" fmla="*/ 482 w 1106"/>
                  <a:gd name="T23" fmla="*/ 879 h 1503"/>
                  <a:gd name="T24" fmla="*/ 425 w 1106"/>
                  <a:gd name="T25" fmla="*/ 822 h 1503"/>
                  <a:gd name="T26" fmla="*/ 510 w 1106"/>
                  <a:gd name="T27" fmla="*/ 595 h 1503"/>
                  <a:gd name="T28" fmla="*/ 482 w 1106"/>
                  <a:gd name="T29" fmla="*/ 510 h 1503"/>
                  <a:gd name="T30" fmla="*/ 397 w 1106"/>
                  <a:gd name="T31" fmla="*/ 397 h 1503"/>
                  <a:gd name="T32" fmla="*/ 397 w 1106"/>
                  <a:gd name="T33" fmla="*/ 340 h 1503"/>
                  <a:gd name="T34" fmla="*/ 425 w 1106"/>
                  <a:gd name="T35" fmla="*/ 227 h 1503"/>
                  <a:gd name="T36" fmla="*/ 482 w 1106"/>
                  <a:gd name="T37" fmla="*/ 170 h 1503"/>
                  <a:gd name="T38" fmla="*/ 595 w 1106"/>
                  <a:gd name="T39" fmla="*/ 227 h 1503"/>
                  <a:gd name="T40" fmla="*/ 624 w 1106"/>
                  <a:gd name="T41" fmla="*/ 57 h 1503"/>
                  <a:gd name="T42" fmla="*/ 680 w 1106"/>
                  <a:gd name="T43" fmla="*/ 0 h 1503"/>
                  <a:gd name="T44" fmla="*/ 737 w 1106"/>
                  <a:gd name="T45" fmla="*/ 57 h 1503"/>
                  <a:gd name="T46" fmla="*/ 936 w 1106"/>
                  <a:gd name="T47" fmla="*/ 198 h 1503"/>
                  <a:gd name="T48" fmla="*/ 794 w 1106"/>
                  <a:gd name="T49" fmla="*/ 312 h 1503"/>
                  <a:gd name="T50" fmla="*/ 765 w 1106"/>
                  <a:gd name="T51" fmla="*/ 397 h 1503"/>
                  <a:gd name="T52" fmla="*/ 794 w 1106"/>
                  <a:gd name="T53" fmla="*/ 595 h 1503"/>
                  <a:gd name="T54" fmla="*/ 850 w 1106"/>
                  <a:gd name="T55" fmla="*/ 652 h 1503"/>
                  <a:gd name="T56" fmla="*/ 964 w 1106"/>
                  <a:gd name="T57" fmla="*/ 765 h 1503"/>
                  <a:gd name="T58" fmla="*/ 1021 w 1106"/>
                  <a:gd name="T59" fmla="*/ 992 h 1503"/>
                  <a:gd name="T60" fmla="*/ 1106 w 1106"/>
                  <a:gd name="T61" fmla="*/ 1021 h 1503"/>
                  <a:gd name="T62" fmla="*/ 1021 w 1106"/>
                  <a:gd name="T63" fmla="*/ 1162 h 1503"/>
                  <a:gd name="T64" fmla="*/ 907 w 1106"/>
                  <a:gd name="T65" fmla="*/ 1191 h 1503"/>
                  <a:gd name="T66" fmla="*/ 794 w 1106"/>
                  <a:gd name="T67" fmla="*/ 1304 h 1503"/>
                  <a:gd name="T68" fmla="*/ 595 w 1106"/>
                  <a:gd name="T69" fmla="*/ 1247 h 1503"/>
                  <a:gd name="T70" fmla="*/ 454 w 1106"/>
                  <a:gd name="T71" fmla="*/ 1304 h 1503"/>
                  <a:gd name="T72" fmla="*/ 624 w 1106"/>
                  <a:gd name="T73" fmla="*/ 1332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06" h="1503">
                    <a:moveTo>
                      <a:pt x="624" y="1332"/>
                    </a:moveTo>
                    <a:lnTo>
                      <a:pt x="595" y="1389"/>
                    </a:lnTo>
                    <a:lnTo>
                      <a:pt x="425" y="1417"/>
                    </a:lnTo>
                    <a:lnTo>
                      <a:pt x="397" y="1474"/>
                    </a:lnTo>
                    <a:lnTo>
                      <a:pt x="340" y="1503"/>
                    </a:lnTo>
                    <a:lnTo>
                      <a:pt x="283" y="1361"/>
                    </a:lnTo>
                    <a:lnTo>
                      <a:pt x="283" y="1304"/>
                    </a:lnTo>
                    <a:lnTo>
                      <a:pt x="227" y="1247"/>
                    </a:lnTo>
                    <a:lnTo>
                      <a:pt x="113" y="1304"/>
                    </a:lnTo>
                    <a:lnTo>
                      <a:pt x="113" y="1389"/>
                    </a:lnTo>
                    <a:lnTo>
                      <a:pt x="28" y="1332"/>
                    </a:lnTo>
                    <a:lnTo>
                      <a:pt x="0" y="1276"/>
                    </a:lnTo>
                    <a:lnTo>
                      <a:pt x="0" y="1162"/>
                    </a:lnTo>
                    <a:lnTo>
                      <a:pt x="85" y="1162"/>
                    </a:lnTo>
                    <a:lnTo>
                      <a:pt x="85" y="1077"/>
                    </a:lnTo>
                    <a:lnTo>
                      <a:pt x="227" y="1021"/>
                    </a:lnTo>
                    <a:lnTo>
                      <a:pt x="255" y="1077"/>
                    </a:lnTo>
                    <a:lnTo>
                      <a:pt x="369" y="1077"/>
                    </a:lnTo>
                    <a:lnTo>
                      <a:pt x="397" y="1049"/>
                    </a:lnTo>
                    <a:lnTo>
                      <a:pt x="454" y="1049"/>
                    </a:lnTo>
                    <a:lnTo>
                      <a:pt x="454" y="992"/>
                    </a:lnTo>
                    <a:lnTo>
                      <a:pt x="425" y="936"/>
                    </a:lnTo>
                    <a:lnTo>
                      <a:pt x="454" y="907"/>
                    </a:lnTo>
                    <a:lnTo>
                      <a:pt x="482" y="879"/>
                    </a:lnTo>
                    <a:lnTo>
                      <a:pt x="425" y="879"/>
                    </a:lnTo>
                    <a:lnTo>
                      <a:pt x="425" y="822"/>
                    </a:lnTo>
                    <a:lnTo>
                      <a:pt x="539" y="595"/>
                    </a:lnTo>
                    <a:lnTo>
                      <a:pt x="510" y="595"/>
                    </a:lnTo>
                    <a:lnTo>
                      <a:pt x="510" y="539"/>
                    </a:lnTo>
                    <a:lnTo>
                      <a:pt x="482" y="510"/>
                    </a:lnTo>
                    <a:lnTo>
                      <a:pt x="369" y="510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397" y="340"/>
                    </a:lnTo>
                    <a:lnTo>
                      <a:pt x="454" y="312"/>
                    </a:lnTo>
                    <a:lnTo>
                      <a:pt x="425" y="227"/>
                    </a:lnTo>
                    <a:lnTo>
                      <a:pt x="425" y="170"/>
                    </a:lnTo>
                    <a:lnTo>
                      <a:pt x="482" y="170"/>
                    </a:lnTo>
                    <a:lnTo>
                      <a:pt x="510" y="227"/>
                    </a:lnTo>
                    <a:lnTo>
                      <a:pt x="595" y="227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80" y="28"/>
                    </a:lnTo>
                    <a:lnTo>
                      <a:pt x="68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936" y="198"/>
                    </a:lnTo>
                    <a:lnTo>
                      <a:pt x="936" y="255"/>
                    </a:lnTo>
                    <a:lnTo>
                      <a:pt x="794" y="312"/>
                    </a:lnTo>
                    <a:lnTo>
                      <a:pt x="765" y="369"/>
                    </a:lnTo>
                    <a:lnTo>
                      <a:pt x="765" y="397"/>
                    </a:lnTo>
                    <a:lnTo>
                      <a:pt x="737" y="510"/>
                    </a:lnTo>
                    <a:lnTo>
                      <a:pt x="794" y="595"/>
                    </a:lnTo>
                    <a:lnTo>
                      <a:pt x="765" y="652"/>
                    </a:lnTo>
                    <a:lnTo>
                      <a:pt x="850" y="652"/>
                    </a:lnTo>
                    <a:lnTo>
                      <a:pt x="907" y="737"/>
                    </a:lnTo>
                    <a:lnTo>
                      <a:pt x="964" y="765"/>
                    </a:lnTo>
                    <a:lnTo>
                      <a:pt x="1049" y="936"/>
                    </a:lnTo>
                    <a:lnTo>
                      <a:pt x="1021" y="992"/>
                    </a:lnTo>
                    <a:lnTo>
                      <a:pt x="1077" y="964"/>
                    </a:lnTo>
                    <a:lnTo>
                      <a:pt x="1106" y="1021"/>
                    </a:lnTo>
                    <a:lnTo>
                      <a:pt x="1021" y="1077"/>
                    </a:lnTo>
                    <a:lnTo>
                      <a:pt x="1021" y="1162"/>
                    </a:lnTo>
                    <a:lnTo>
                      <a:pt x="1049" y="1247"/>
                    </a:lnTo>
                    <a:lnTo>
                      <a:pt x="907" y="1191"/>
                    </a:lnTo>
                    <a:lnTo>
                      <a:pt x="794" y="1247"/>
                    </a:lnTo>
                    <a:lnTo>
                      <a:pt x="794" y="1304"/>
                    </a:lnTo>
                    <a:lnTo>
                      <a:pt x="652" y="1304"/>
                    </a:lnTo>
                    <a:lnTo>
                      <a:pt x="595" y="1247"/>
                    </a:lnTo>
                    <a:lnTo>
                      <a:pt x="510" y="1247"/>
                    </a:lnTo>
                    <a:lnTo>
                      <a:pt x="454" y="1304"/>
                    </a:lnTo>
                    <a:lnTo>
                      <a:pt x="539" y="1332"/>
                    </a:lnTo>
                    <a:lnTo>
                      <a:pt x="624" y="133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61" name="Freeform 173"/>
              <p:cNvSpPr>
                <a:spLocks/>
              </p:cNvSpPr>
              <p:nvPr/>
            </p:nvSpPr>
            <p:spPr bwMode="auto">
              <a:xfrm>
                <a:off x="4854" y="2570"/>
                <a:ext cx="851" cy="964"/>
              </a:xfrm>
              <a:custGeom>
                <a:avLst/>
                <a:gdLst>
                  <a:gd name="T0" fmla="*/ 539 w 851"/>
                  <a:gd name="T1" fmla="*/ 908 h 964"/>
                  <a:gd name="T2" fmla="*/ 567 w 851"/>
                  <a:gd name="T3" fmla="*/ 964 h 964"/>
                  <a:gd name="T4" fmla="*/ 681 w 851"/>
                  <a:gd name="T5" fmla="*/ 964 h 964"/>
                  <a:gd name="T6" fmla="*/ 709 w 851"/>
                  <a:gd name="T7" fmla="*/ 936 h 964"/>
                  <a:gd name="T8" fmla="*/ 766 w 851"/>
                  <a:gd name="T9" fmla="*/ 936 h 964"/>
                  <a:gd name="T10" fmla="*/ 766 w 851"/>
                  <a:gd name="T11" fmla="*/ 879 h 964"/>
                  <a:gd name="T12" fmla="*/ 737 w 851"/>
                  <a:gd name="T13" fmla="*/ 823 h 964"/>
                  <a:gd name="T14" fmla="*/ 794 w 851"/>
                  <a:gd name="T15" fmla="*/ 766 h 964"/>
                  <a:gd name="T16" fmla="*/ 737 w 851"/>
                  <a:gd name="T17" fmla="*/ 766 h 964"/>
                  <a:gd name="T18" fmla="*/ 737 w 851"/>
                  <a:gd name="T19" fmla="*/ 709 h 964"/>
                  <a:gd name="T20" fmla="*/ 851 w 851"/>
                  <a:gd name="T21" fmla="*/ 482 h 964"/>
                  <a:gd name="T22" fmla="*/ 822 w 851"/>
                  <a:gd name="T23" fmla="*/ 482 h 964"/>
                  <a:gd name="T24" fmla="*/ 822 w 851"/>
                  <a:gd name="T25" fmla="*/ 426 h 964"/>
                  <a:gd name="T26" fmla="*/ 794 w 851"/>
                  <a:gd name="T27" fmla="*/ 397 h 964"/>
                  <a:gd name="T28" fmla="*/ 681 w 851"/>
                  <a:gd name="T29" fmla="*/ 397 h 964"/>
                  <a:gd name="T30" fmla="*/ 709 w 851"/>
                  <a:gd name="T31" fmla="*/ 284 h 964"/>
                  <a:gd name="T32" fmla="*/ 737 w 851"/>
                  <a:gd name="T33" fmla="*/ 284 h 964"/>
                  <a:gd name="T34" fmla="*/ 709 w 851"/>
                  <a:gd name="T35" fmla="*/ 227 h 964"/>
                  <a:gd name="T36" fmla="*/ 766 w 851"/>
                  <a:gd name="T37" fmla="*/ 199 h 964"/>
                  <a:gd name="T38" fmla="*/ 681 w 851"/>
                  <a:gd name="T39" fmla="*/ 171 h 964"/>
                  <a:gd name="T40" fmla="*/ 595 w 851"/>
                  <a:gd name="T41" fmla="*/ 256 h 964"/>
                  <a:gd name="T42" fmla="*/ 567 w 851"/>
                  <a:gd name="T43" fmla="*/ 227 h 964"/>
                  <a:gd name="T44" fmla="*/ 454 w 851"/>
                  <a:gd name="T45" fmla="*/ 199 h 964"/>
                  <a:gd name="T46" fmla="*/ 425 w 851"/>
                  <a:gd name="T47" fmla="*/ 57 h 964"/>
                  <a:gd name="T48" fmla="*/ 397 w 851"/>
                  <a:gd name="T49" fmla="*/ 85 h 964"/>
                  <a:gd name="T50" fmla="*/ 340 w 851"/>
                  <a:gd name="T51" fmla="*/ 0 h 964"/>
                  <a:gd name="T52" fmla="*/ 227 w 851"/>
                  <a:gd name="T53" fmla="*/ 142 h 964"/>
                  <a:gd name="T54" fmla="*/ 284 w 851"/>
                  <a:gd name="T55" fmla="*/ 171 h 964"/>
                  <a:gd name="T56" fmla="*/ 255 w 851"/>
                  <a:gd name="T57" fmla="*/ 227 h 964"/>
                  <a:gd name="T58" fmla="*/ 312 w 851"/>
                  <a:gd name="T59" fmla="*/ 256 h 964"/>
                  <a:gd name="T60" fmla="*/ 255 w 851"/>
                  <a:gd name="T61" fmla="*/ 312 h 964"/>
                  <a:gd name="T62" fmla="*/ 199 w 851"/>
                  <a:gd name="T63" fmla="*/ 284 h 964"/>
                  <a:gd name="T64" fmla="*/ 199 w 851"/>
                  <a:gd name="T65" fmla="*/ 341 h 964"/>
                  <a:gd name="T66" fmla="*/ 114 w 851"/>
                  <a:gd name="T67" fmla="*/ 397 h 964"/>
                  <a:gd name="T68" fmla="*/ 57 w 851"/>
                  <a:gd name="T69" fmla="*/ 397 h 964"/>
                  <a:gd name="T70" fmla="*/ 57 w 851"/>
                  <a:gd name="T71" fmla="*/ 426 h 964"/>
                  <a:gd name="T72" fmla="*/ 0 w 851"/>
                  <a:gd name="T73" fmla="*/ 482 h 964"/>
                  <a:gd name="T74" fmla="*/ 0 w 851"/>
                  <a:gd name="T75" fmla="*/ 539 h 964"/>
                  <a:gd name="T76" fmla="*/ 114 w 851"/>
                  <a:gd name="T77" fmla="*/ 539 h 964"/>
                  <a:gd name="T78" fmla="*/ 114 w 851"/>
                  <a:gd name="T79" fmla="*/ 567 h 964"/>
                  <a:gd name="T80" fmla="*/ 170 w 851"/>
                  <a:gd name="T81" fmla="*/ 567 h 964"/>
                  <a:gd name="T82" fmla="*/ 284 w 851"/>
                  <a:gd name="T83" fmla="*/ 624 h 964"/>
                  <a:gd name="T84" fmla="*/ 312 w 851"/>
                  <a:gd name="T85" fmla="*/ 709 h 964"/>
                  <a:gd name="T86" fmla="*/ 454 w 851"/>
                  <a:gd name="T87" fmla="*/ 794 h 964"/>
                  <a:gd name="T88" fmla="*/ 539 w 851"/>
                  <a:gd name="T89" fmla="*/ 794 h 964"/>
                  <a:gd name="T90" fmla="*/ 567 w 851"/>
                  <a:gd name="T91" fmla="*/ 851 h 964"/>
                  <a:gd name="T92" fmla="*/ 539 w 851"/>
                  <a:gd name="T93" fmla="*/ 90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1" h="964">
                    <a:moveTo>
                      <a:pt x="539" y="908"/>
                    </a:moveTo>
                    <a:lnTo>
                      <a:pt x="567" y="964"/>
                    </a:lnTo>
                    <a:lnTo>
                      <a:pt x="681" y="964"/>
                    </a:lnTo>
                    <a:lnTo>
                      <a:pt x="709" y="936"/>
                    </a:lnTo>
                    <a:lnTo>
                      <a:pt x="766" y="936"/>
                    </a:lnTo>
                    <a:lnTo>
                      <a:pt x="766" y="879"/>
                    </a:lnTo>
                    <a:lnTo>
                      <a:pt x="737" y="823"/>
                    </a:lnTo>
                    <a:lnTo>
                      <a:pt x="794" y="766"/>
                    </a:lnTo>
                    <a:lnTo>
                      <a:pt x="737" y="766"/>
                    </a:lnTo>
                    <a:lnTo>
                      <a:pt x="737" y="709"/>
                    </a:lnTo>
                    <a:lnTo>
                      <a:pt x="851" y="482"/>
                    </a:lnTo>
                    <a:lnTo>
                      <a:pt x="822" y="482"/>
                    </a:lnTo>
                    <a:lnTo>
                      <a:pt x="822" y="426"/>
                    </a:lnTo>
                    <a:lnTo>
                      <a:pt x="794" y="397"/>
                    </a:lnTo>
                    <a:lnTo>
                      <a:pt x="681" y="397"/>
                    </a:lnTo>
                    <a:lnTo>
                      <a:pt x="709" y="284"/>
                    </a:lnTo>
                    <a:lnTo>
                      <a:pt x="737" y="284"/>
                    </a:lnTo>
                    <a:lnTo>
                      <a:pt x="709" y="227"/>
                    </a:lnTo>
                    <a:lnTo>
                      <a:pt x="766" y="199"/>
                    </a:lnTo>
                    <a:lnTo>
                      <a:pt x="681" y="171"/>
                    </a:lnTo>
                    <a:lnTo>
                      <a:pt x="595" y="256"/>
                    </a:lnTo>
                    <a:lnTo>
                      <a:pt x="567" y="227"/>
                    </a:lnTo>
                    <a:lnTo>
                      <a:pt x="454" y="199"/>
                    </a:lnTo>
                    <a:lnTo>
                      <a:pt x="425" y="57"/>
                    </a:lnTo>
                    <a:lnTo>
                      <a:pt x="397" y="85"/>
                    </a:lnTo>
                    <a:lnTo>
                      <a:pt x="340" y="0"/>
                    </a:lnTo>
                    <a:lnTo>
                      <a:pt x="227" y="142"/>
                    </a:lnTo>
                    <a:lnTo>
                      <a:pt x="284" y="171"/>
                    </a:lnTo>
                    <a:lnTo>
                      <a:pt x="255" y="227"/>
                    </a:lnTo>
                    <a:lnTo>
                      <a:pt x="312" y="256"/>
                    </a:lnTo>
                    <a:lnTo>
                      <a:pt x="255" y="312"/>
                    </a:lnTo>
                    <a:lnTo>
                      <a:pt x="199" y="284"/>
                    </a:lnTo>
                    <a:lnTo>
                      <a:pt x="199" y="341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26"/>
                    </a:lnTo>
                    <a:lnTo>
                      <a:pt x="0" y="482"/>
                    </a:lnTo>
                    <a:lnTo>
                      <a:pt x="0" y="539"/>
                    </a:lnTo>
                    <a:lnTo>
                      <a:pt x="114" y="539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284" y="624"/>
                    </a:lnTo>
                    <a:lnTo>
                      <a:pt x="312" y="709"/>
                    </a:lnTo>
                    <a:lnTo>
                      <a:pt x="454" y="794"/>
                    </a:lnTo>
                    <a:lnTo>
                      <a:pt x="539" y="794"/>
                    </a:lnTo>
                    <a:lnTo>
                      <a:pt x="567" y="851"/>
                    </a:lnTo>
                    <a:lnTo>
                      <a:pt x="539" y="9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62" name="Freeform 174"/>
              <p:cNvSpPr>
                <a:spLocks/>
              </p:cNvSpPr>
              <p:nvPr/>
            </p:nvSpPr>
            <p:spPr bwMode="auto">
              <a:xfrm>
                <a:off x="4486" y="2429"/>
                <a:ext cx="935" cy="1304"/>
              </a:xfrm>
              <a:custGeom>
                <a:avLst/>
                <a:gdLst>
                  <a:gd name="T0" fmla="*/ 708 w 935"/>
                  <a:gd name="T1" fmla="*/ 141 h 1304"/>
                  <a:gd name="T2" fmla="*/ 595 w 935"/>
                  <a:gd name="T3" fmla="*/ 283 h 1304"/>
                  <a:gd name="T4" fmla="*/ 652 w 935"/>
                  <a:gd name="T5" fmla="*/ 312 h 1304"/>
                  <a:gd name="T6" fmla="*/ 623 w 935"/>
                  <a:gd name="T7" fmla="*/ 368 h 1304"/>
                  <a:gd name="T8" fmla="*/ 680 w 935"/>
                  <a:gd name="T9" fmla="*/ 397 h 1304"/>
                  <a:gd name="T10" fmla="*/ 623 w 935"/>
                  <a:gd name="T11" fmla="*/ 453 h 1304"/>
                  <a:gd name="T12" fmla="*/ 567 w 935"/>
                  <a:gd name="T13" fmla="*/ 425 h 1304"/>
                  <a:gd name="T14" fmla="*/ 567 w 935"/>
                  <a:gd name="T15" fmla="*/ 482 h 1304"/>
                  <a:gd name="T16" fmla="*/ 482 w 935"/>
                  <a:gd name="T17" fmla="*/ 538 h 1304"/>
                  <a:gd name="T18" fmla="*/ 425 w 935"/>
                  <a:gd name="T19" fmla="*/ 538 h 1304"/>
                  <a:gd name="T20" fmla="*/ 425 w 935"/>
                  <a:gd name="T21" fmla="*/ 567 h 1304"/>
                  <a:gd name="T22" fmla="*/ 368 w 935"/>
                  <a:gd name="T23" fmla="*/ 623 h 1304"/>
                  <a:gd name="T24" fmla="*/ 368 w 935"/>
                  <a:gd name="T25" fmla="*/ 680 h 1304"/>
                  <a:gd name="T26" fmla="*/ 482 w 935"/>
                  <a:gd name="T27" fmla="*/ 680 h 1304"/>
                  <a:gd name="T28" fmla="*/ 482 w 935"/>
                  <a:gd name="T29" fmla="*/ 708 h 1304"/>
                  <a:gd name="T30" fmla="*/ 538 w 935"/>
                  <a:gd name="T31" fmla="*/ 708 h 1304"/>
                  <a:gd name="T32" fmla="*/ 652 w 935"/>
                  <a:gd name="T33" fmla="*/ 765 h 1304"/>
                  <a:gd name="T34" fmla="*/ 680 w 935"/>
                  <a:gd name="T35" fmla="*/ 850 h 1304"/>
                  <a:gd name="T36" fmla="*/ 822 w 935"/>
                  <a:gd name="T37" fmla="*/ 935 h 1304"/>
                  <a:gd name="T38" fmla="*/ 907 w 935"/>
                  <a:gd name="T39" fmla="*/ 935 h 1304"/>
                  <a:gd name="T40" fmla="*/ 935 w 935"/>
                  <a:gd name="T41" fmla="*/ 992 h 1304"/>
                  <a:gd name="T42" fmla="*/ 907 w 935"/>
                  <a:gd name="T43" fmla="*/ 1049 h 1304"/>
                  <a:gd name="T44" fmla="*/ 765 w 935"/>
                  <a:gd name="T45" fmla="*/ 1105 h 1304"/>
                  <a:gd name="T46" fmla="*/ 623 w 935"/>
                  <a:gd name="T47" fmla="*/ 1077 h 1304"/>
                  <a:gd name="T48" fmla="*/ 652 w 935"/>
                  <a:gd name="T49" fmla="*/ 992 h 1304"/>
                  <a:gd name="T50" fmla="*/ 595 w 935"/>
                  <a:gd name="T51" fmla="*/ 935 h 1304"/>
                  <a:gd name="T52" fmla="*/ 510 w 935"/>
                  <a:gd name="T53" fmla="*/ 964 h 1304"/>
                  <a:gd name="T54" fmla="*/ 482 w 935"/>
                  <a:gd name="T55" fmla="*/ 1077 h 1304"/>
                  <a:gd name="T56" fmla="*/ 425 w 935"/>
                  <a:gd name="T57" fmla="*/ 1105 h 1304"/>
                  <a:gd name="T58" fmla="*/ 396 w 935"/>
                  <a:gd name="T59" fmla="*/ 1190 h 1304"/>
                  <a:gd name="T60" fmla="*/ 283 w 935"/>
                  <a:gd name="T61" fmla="*/ 1275 h 1304"/>
                  <a:gd name="T62" fmla="*/ 170 w 935"/>
                  <a:gd name="T63" fmla="*/ 1304 h 1304"/>
                  <a:gd name="T64" fmla="*/ 85 w 935"/>
                  <a:gd name="T65" fmla="*/ 1134 h 1304"/>
                  <a:gd name="T66" fmla="*/ 141 w 935"/>
                  <a:gd name="T67" fmla="*/ 1049 h 1304"/>
                  <a:gd name="T68" fmla="*/ 85 w 935"/>
                  <a:gd name="T69" fmla="*/ 1020 h 1304"/>
                  <a:gd name="T70" fmla="*/ 85 w 935"/>
                  <a:gd name="T71" fmla="*/ 935 h 1304"/>
                  <a:gd name="T72" fmla="*/ 28 w 935"/>
                  <a:gd name="T73" fmla="*/ 907 h 1304"/>
                  <a:gd name="T74" fmla="*/ 141 w 935"/>
                  <a:gd name="T75" fmla="*/ 765 h 1304"/>
                  <a:gd name="T76" fmla="*/ 141 w 935"/>
                  <a:gd name="T77" fmla="*/ 652 h 1304"/>
                  <a:gd name="T78" fmla="*/ 170 w 935"/>
                  <a:gd name="T79" fmla="*/ 567 h 1304"/>
                  <a:gd name="T80" fmla="*/ 141 w 935"/>
                  <a:gd name="T81" fmla="*/ 538 h 1304"/>
                  <a:gd name="T82" fmla="*/ 85 w 935"/>
                  <a:gd name="T83" fmla="*/ 595 h 1304"/>
                  <a:gd name="T84" fmla="*/ 28 w 935"/>
                  <a:gd name="T85" fmla="*/ 567 h 1304"/>
                  <a:gd name="T86" fmla="*/ 0 w 935"/>
                  <a:gd name="T87" fmla="*/ 425 h 1304"/>
                  <a:gd name="T88" fmla="*/ 113 w 935"/>
                  <a:gd name="T89" fmla="*/ 425 h 1304"/>
                  <a:gd name="T90" fmla="*/ 113 w 935"/>
                  <a:gd name="T91" fmla="*/ 397 h 1304"/>
                  <a:gd name="T92" fmla="*/ 198 w 935"/>
                  <a:gd name="T93" fmla="*/ 340 h 1304"/>
                  <a:gd name="T94" fmla="*/ 198 w 935"/>
                  <a:gd name="T95" fmla="*/ 226 h 1304"/>
                  <a:gd name="T96" fmla="*/ 255 w 935"/>
                  <a:gd name="T97" fmla="*/ 198 h 1304"/>
                  <a:gd name="T98" fmla="*/ 255 w 935"/>
                  <a:gd name="T99" fmla="*/ 56 h 1304"/>
                  <a:gd name="T100" fmla="*/ 340 w 935"/>
                  <a:gd name="T101" fmla="*/ 0 h 1304"/>
                  <a:gd name="T102" fmla="*/ 453 w 935"/>
                  <a:gd name="T103" fmla="*/ 85 h 1304"/>
                  <a:gd name="T104" fmla="*/ 623 w 935"/>
                  <a:gd name="T105" fmla="*/ 56 h 1304"/>
                  <a:gd name="T106" fmla="*/ 623 w 935"/>
                  <a:gd name="T107" fmla="*/ 113 h 1304"/>
                  <a:gd name="T108" fmla="*/ 708 w 935"/>
                  <a:gd name="T109" fmla="*/ 14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35" h="1304">
                    <a:moveTo>
                      <a:pt x="708" y="141"/>
                    </a:moveTo>
                    <a:lnTo>
                      <a:pt x="595" y="283"/>
                    </a:lnTo>
                    <a:lnTo>
                      <a:pt x="652" y="312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23" y="453"/>
                    </a:lnTo>
                    <a:lnTo>
                      <a:pt x="567" y="425"/>
                    </a:lnTo>
                    <a:lnTo>
                      <a:pt x="567" y="482"/>
                    </a:lnTo>
                    <a:lnTo>
                      <a:pt x="482" y="538"/>
                    </a:lnTo>
                    <a:lnTo>
                      <a:pt x="425" y="538"/>
                    </a:lnTo>
                    <a:lnTo>
                      <a:pt x="425" y="567"/>
                    </a:lnTo>
                    <a:lnTo>
                      <a:pt x="368" y="623"/>
                    </a:lnTo>
                    <a:lnTo>
                      <a:pt x="368" y="680"/>
                    </a:lnTo>
                    <a:lnTo>
                      <a:pt x="482" y="680"/>
                    </a:lnTo>
                    <a:lnTo>
                      <a:pt x="482" y="708"/>
                    </a:lnTo>
                    <a:lnTo>
                      <a:pt x="538" y="708"/>
                    </a:lnTo>
                    <a:lnTo>
                      <a:pt x="652" y="765"/>
                    </a:lnTo>
                    <a:lnTo>
                      <a:pt x="680" y="850"/>
                    </a:lnTo>
                    <a:lnTo>
                      <a:pt x="822" y="935"/>
                    </a:lnTo>
                    <a:lnTo>
                      <a:pt x="907" y="935"/>
                    </a:lnTo>
                    <a:lnTo>
                      <a:pt x="935" y="992"/>
                    </a:lnTo>
                    <a:lnTo>
                      <a:pt x="907" y="1049"/>
                    </a:lnTo>
                    <a:lnTo>
                      <a:pt x="765" y="1105"/>
                    </a:lnTo>
                    <a:lnTo>
                      <a:pt x="623" y="1077"/>
                    </a:lnTo>
                    <a:lnTo>
                      <a:pt x="652" y="992"/>
                    </a:lnTo>
                    <a:lnTo>
                      <a:pt x="595" y="935"/>
                    </a:lnTo>
                    <a:lnTo>
                      <a:pt x="510" y="964"/>
                    </a:lnTo>
                    <a:lnTo>
                      <a:pt x="482" y="1077"/>
                    </a:lnTo>
                    <a:lnTo>
                      <a:pt x="425" y="1105"/>
                    </a:lnTo>
                    <a:lnTo>
                      <a:pt x="396" y="1190"/>
                    </a:lnTo>
                    <a:lnTo>
                      <a:pt x="283" y="1275"/>
                    </a:lnTo>
                    <a:lnTo>
                      <a:pt x="170" y="1304"/>
                    </a:lnTo>
                    <a:lnTo>
                      <a:pt x="85" y="1134"/>
                    </a:lnTo>
                    <a:lnTo>
                      <a:pt x="141" y="1049"/>
                    </a:lnTo>
                    <a:lnTo>
                      <a:pt x="85" y="1020"/>
                    </a:lnTo>
                    <a:lnTo>
                      <a:pt x="85" y="935"/>
                    </a:lnTo>
                    <a:lnTo>
                      <a:pt x="28" y="907"/>
                    </a:lnTo>
                    <a:lnTo>
                      <a:pt x="141" y="765"/>
                    </a:lnTo>
                    <a:lnTo>
                      <a:pt x="141" y="652"/>
                    </a:lnTo>
                    <a:lnTo>
                      <a:pt x="170" y="567"/>
                    </a:lnTo>
                    <a:lnTo>
                      <a:pt x="141" y="538"/>
                    </a:lnTo>
                    <a:lnTo>
                      <a:pt x="85" y="595"/>
                    </a:lnTo>
                    <a:lnTo>
                      <a:pt x="28" y="567"/>
                    </a:lnTo>
                    <a:lnTo>
                      <a:pt x="0" y="425"/>
                    </a:lnTo>
                    <a:lnTo>
                      <a:pt x="113" y="425"/>
                    </a:lnTo>
                    <a:lnTo>
                      <a:pt x="113" y="397"/>
                    </a:lnTo>
                    <a:lnTo>
                      <a:pt x="198" y="340"/>
                    </a:lnTo>
                    <a:lnTo>
                      <a:pt x="198" y="226"/>
                    </a:lnTo>
                    <a:lnTo>
                      <a:pt x="255" y="198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623" y="56"/>
                    </a:lnTo>
                    <a:lnTo>
                      <a:pt x="623" y="113"/>
                    </a:lnTo>
                    <a:lnTo>
                      <a:pt x="708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63" name="Freeform 175"/>
              <p:cNvSpPr>
                <a:spLocks/>
              </p:cNvSpPr>
              <p:nvPr/>
            </p:nvSpPr>
            <p:spPr bwMode="auto">
              <a:xfrm>
                <a:off x="5081" y="954"/>
                <a:ext cx="1559" cy="1872"/>
              </a:xfrm>
              <a:custGeom>
                <a:avLst/>
                <a:gdLst>
                  <a:gd name="T0" fmla="*/ 170 w 1559"/>
                  <a:gd name="T1" fmla="*/ 1701 h 1872"/>
                  <a:gd name="T2" fmla="*/ 227 w 1559"/>
                  <a:gd name="T3" fmla="*/ 1815 h 1872"/>
                  <a:gd name="T4" fmla="*/ 368 w 1559"/>
                  <a:gd name="T5" fmla="*/ 1872 h 1872"/>
                  <a:gd name="T6" fmla="*/ 539 w 1559"/>
                  <a:gd name="T7" fmla="*/ 1815 h 1872"/>
                  <a:gd name="T8" fmla="*/ 510 w 1559"/>
                  <a:gd name="T9" fmla="*/ 1673 h 1872"/>
                  <a:gd name="T10" fmla="*/ 595 w 1559"/>
                  <a:gd name="T11" fmla="*/ 1730 h 1872"/>
                  <a:gd name="T12" fmla="*/ 680 w 1559"/>
                  <a:gd name="T13" fmla="*/ 1730 h 1872"/>
                  <a:gd name="T14" fmla="*/ 709 w 1559"/>
                  <a:gd name="T15" fmla="*/ 1560 h 1872"/>
                  <a:gd name="T16" fmla="*/ 765 w 1559"/>
                  <a:gd name="T17" fmla="*/ 1503 h 1872"/>
                  <a:gd name="T18" fmla="*/ 907 w 1559"/>
                  <a:gd name="T19" fmla="*/ 1390 h 1872"/>
                  <a:gd name="T20" fmla="*/ 907 w 1559"/>
                  <a:gd name="T21" fmla="*/ 1276 h 1872"/>
                  <a:gd name="T22" fmla="*/ 879 w 1559"/>
                  <a:gd name="T23" fmla="*/ 1163 h 1872"/>
                  <a:gd name="T24" fmla="*/ 907 w 1559"/>
                  <a:gd name="T25" fmla="*/ 1078 h 1872"/>
                  <a:gd name="T26" fmla="*/ 992 w 1559"/>
                  <a:gd name="T27" fmla="*/ 964 h 1872"/>
                  <a:gd name="T28" fmla="*/ 1106 w 1559"/>
                  <a:gd name="T29" fmla="*/ 851 h 1872"/>
                  <a:gd name="T30" fmla="*/ 1134 w 1559"/>
                  <a:gd name="T31" fmla="*/ 709 h 1872"/>
                  <a:gd name="T32" fmla="*/ 1304 w 1559"/>
                  <a:gd name="T33" fmla="*/ 624 h 1872"/>
                  <a:gd name="T34" fmla="*/ 1361 w 1559"/>
                  <a:gd name="T35" fmla="*/ 369 h 1872"/>
                  <a:gd name="T36" fmla="*/ 1531 w 1559"/>
                  <a:gd name="T37" fmla="*/ 341 h 1872"/>
                  <a:gd name="T38" fmla="*/ 1531 w 1559"/>
                  <a:gd name="T39" fmla="*/ 227 h 1872"/>
                  <a:gd name="T40" fmla="*/ 1417 w 1559"/>
                  <a:gd name="T41" fmla="*/ 57 h 1872"/>
                  <a:gd name="T42" fmla="*/ 1276 w 1559"/>
                  <a:gd name="T43" fmla="*/ 199 h 1872"/>
                  <a:gd name="T44" fmla="*/ 1134 w 1559"/>
                  <a:gd name="T45" fmla="*/ 312 h 1872"/>
                  <a:gd name="T46" fmla="*/ 964 w 1559"/>
                  <a:gd name="T47" fmla="*/ 114 h 1872"/>
                  <a:gd name="T48" fmla="*/ 935 w 1559"/>
                  <a:gd name="T49" fmla="*/ 57 h 1872"/>
                  <a:gd name="T50" fmla="*/ 794 w 1559"/>
                  <a:gd name="T51" fmla="*/ 0 h 1872"/>
                  <a:gd name="T52" fmla="*/ 652 w 1559"/>
                  <a:gd name="T53" fmla="*/ 171 h 1872"/>
                  <a:gd name="T54" fmla="*/ 680 w 1559"/>
                  <a:gd name="T55" fmla="*/ 284 h 1872"/>
                  <a:gd name="T56" fmla="*/ 680 w 1559"/>
                  <a:gd name="T57" fmla="*/ 454 h 1872"/>
                  <a:gd name="T58" fmla="*/ 709 w 1559"/>
                  <a:gd name="T59" fmla="*/ 539 h 1872"/>
                  <a:gd name="T60" fmla="*/ 539 w 1559"/>
                  <a:gd name="T61" fmla="*/ 596 h 1872"/>
                  <a:gd name="T62" fmla="*/ 454 w 1559"/>
                  <a:gd name="T63" fmla="*/ 681 h 1872"/>
                  <a:gd name="T64" fmla="*/ 482 w 1559"/>
                  <a:gd name="T65" fmla="*/ 823 h 1872"/>
                  <a:gd name="T66" fmla="*/ 425 w 1559"/>
                  <a:gd name="T67" fmla="*/ 936 h 1872"/>
                  <a:gd name="T68" fmla="*/ 255 w 1559"/>
                  <a:gd name="T69" fmla="*/ 1049 h 1872"/>
                  <a:gd name="T70" fmla="*/ 28 w 1559"/>
                  <a:gd name="T71" fmla="*/ 1106 h 1872"/>
                  <a:gd name="T72" fmla="*/ 57 w 1559"/>
                  <a:gd name="T73" fmla="*/ 1276 h 1872"/>
                  <a:gd name="T74" fmla="*/ 28 w 1559"/>
                  <a:gd name="T75" fmla="*/ 1418 h 1872"/>
                  <a:gd name="T76" fmla="*/ 142 w 1559"/>
                  <a:gd name="T77" fmla="*/ 1588 h 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9" h="1872">
                    <a:moveTo>
                      <a:pt x="113" y="1616"/>
                    </a:moveTo>
                    <a:lnTo>
                      <a:pt x="170" y="1701"/>
                    </a:lnTo>
                    <a:lnTo>
                      <a:pt x="198" y="1673"/>
                    </a:lnTo>
                    <a:lnTo>
                      <a:pt x="227" y="1815"/>
                    </a:lnTo>
                    <a:lnTo>
                      <a:pt x="340" y="1843"/>
                    </a:lnTo>
                    <a:lnTo>
                      <a:pt x="368" y="1872"/>
                    </a:lnTo>
                    <a:lnTo>
                      <a:pt x="454" y="1787"/>
                    </a:lnTo>
                    <a:lnTo>
                      <a:pt x="539" y="1815"/>
                    </a:lnTo>
                    <a:lnTo>
                      <a:pt x="510" y="1730"/>
                    </a:lnTo>
                    <a:lnTo>
                      <a:pt x="510" y="1673"/>
                    </a:lnTo>
                    <a:lnTo>
                      <a:pt x="567" y="1673"/>
                    </a:lnTo>
                    <a:lnTo>
                      <a:pt x="595" y="1730"/>
                    </a:lnTo>
                    <a:lnTo>
                      <a:pt x="652" y="1730"/>
                    </a:lnTo>
                    <a:lnTo>
                      <a:pt x="680" y="1730"/>
                    </a:lnTo>
                    <a:lnTo>
                      <a:pt x="709" y="1616"/>
                    </a:lnTo>
                    <a:lnTo>
                      <a:pt x="709" y="1560"/>
                    </a:lnTo>
                    <a:lnTo>
                      <a:pt x="765" y="1531"/>
                    </a:lnTo>
                    <a:lnTo>
                      <a:pt x="765" y="1503"/>
                    </a:lnTo>
                    <a:lnTo>
                      <a:pt x="822" y="1503"/>
                    </a:lnTo>
                    <a:lnTo>
                      <a:pt x="907" y="1390"/>
                    </a:lnTo>
                    <a:lnTo>
                      <a:pt x="935" y="1333"/>
                    </a:lnTo>
                    <a:lnTo>
                      <a:pt x="907" y="1276"/>
                    </a:lnTo>
                    <a:lnTo>
                      <a:pt x="992" y="1220"/>
                    </a:lnTo>
                    <a:lnTo>
                      <a:pt x="879" y="1163"/>
                    </a:lnTo>
                    <a:lnTo>
                      <a:pt x="879" y="1078"/>
                    </a:lnTo>
                    <a:lnTo>
                      <a:pt x="907" y="1078"/>
                    </a:lnTo>
                    <a:lnTo>
                      <a:pt x="935" y="1021"/>
                    </a:lnTo>
                    <a:lnTo>
                      <a:pt x="992" y="964"/>
                    </a:lnTo>
                    <a:lnTo>
                      <a:pt x="1134" y="964"/>
                    </a:lnTo>
                    <a:lnTo>
                      <a:pt x="1106" y="851"/>
                    </a:lnTo>
                    <a:lnTo>
                      <a:pt x="1134" y="794"/>
                    </a:lnTo>
                    <a:lnTo>
                      <a:pt x="1134" y="709"/>
                    </a:lnTo>
                    <a:lnTo>
                      <a:pt x="1247" y="681"/>
                    </a:lnTo>
                    <a:lnTo>
                      <a:pt x="1304" y="624"/>
                    </a:lnTo>
                    <a:lnTo>
                      <a:pt x="1276" y="567"/>
                    </a:lnTo>
                    <a:lnTo>
                      <a:pt x="1361" y="369"/>
                    </a:lnTo>
                    <a:lnTo>
                      <a:pt x="1446" y="341"/>
                    </a:lnTo>
                    <a:lnTo>
                      <a:pt x="1531" y="341"/>
                    </a:lnTo>
                    <a:lnTo>
                      <a:pt x="1559" y="284"/>
                    </a:lnTo>
                    <a:lnTo>
                      <a:pt x="1531" y="227"/>
                    </a:lnTo>
                    <a:lnTo>
                      <a:pt x="1559" y="142"/>
                    </a:lnTo>
                    <a:lnTo>
                      <a:pt x="1417" y="57"/>
                    </a:lnTo>
                    <a:lnTo>
                      <a:pt x="1389" y="142"/>
                    </a:lnTo>
                    <a:lnTo>
                      <a:pt x="1276" y="199"/>
                    </a:lnTo>
                    <a:lnTo>
                      <a:pt x="1162" y="369"/>
                    </a:lnTo>
                    <a:lnTo>
                      <a:pt x="1134" y="312"/>
                    </a:lnTo>
                    <a:lnTo>
                      <a:pt x="992" y="284"/>
                    </a:lnTo>
                    <a:lnTo>
                      <a:pt x="964" y="114"/>
                    </a:lnTo>
                    <a:lnTo>
                      <a:pt x="935" y="114"/>
                    </a:lnTo>
                    <a:lnTo>
                      <a:pt x="935" y="57"/>
                    </a:lnTo>
                    <a:lnTo>
                      <a:pt x="879" y="0"/>
                    </a:lnTo>
                    <a:lnTo>
                      <a:pt x="794" y="0"/>
                    </a:lnTo>
                    <a:lnTo>
                      <a:pt x="624" y="86"/>
                    </a:lnTo>
                    <a:lnTo>
                      <a:pt x="652" y="171"/>
                    </a:lnTo>
                    <a:lnTo>
                      <a:pt x="652" y="256"/>
                    </a:lnTo>
                    <a:lnTo>
                      <a:pt x="680" y="284"/>
                    </a:lnTo>
                    <a:lnTo>
                      <a:pt x="652" y="397"/>
                    </a:lnTo>
                    <a:lnTo>
                      <a:pt x="680" y="454"/>
                    </a:lnTo>
                    <a:lnTo>
                      <a:pt x="652" y="511"/>
                    </a:lnTo>
                    <a:lnTo>
                      <a:pt x="709" y="539"/>
                    </a:lnTo>
                    <a:lnTo>
                      <a:pt x="624" y="624"/>
                    </a:lnTo>
                    <a:lnTo>
                      <a:pt x="539" y="596"/>
                    </a:lnTo>
                    <a:lnTo>
                      <a:pt x="510" y="681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482" y="823"/>
                    </a:lnTo>
                    <a:lnTo>
                      <a:pt x="482" y="908"/>
                    </a:lnTo>
                    <a:lnTo>
                      <a:pt x="425" y="936"/>
                    </a:lnTo>
                    <a:lnTo>
                      <a:pt x="283" y="908"/>
                    </a:lnTo>
                    <a:lnTo>
                      <a:pt x="255" y="1049"/>
                    </a:lnTo>
                    <a:lnTo>
                      <a:pt x="227" y="1106"/>
                    </a:lnTo>
                    <a:lnTo>
                      <a:pt x="28" y="1106"/>
                    </a:lnTo>
                    <a:lnTo>
                      <a:pt x="0" y="1305"/>
                    </a:lnTo>
                    <a:lnTo>
                      <a:pt x="57" y="1276"/>
                    </a:lnTo>
                    <a:lnTo>
                      <a:pt x="113" y="1333"/>
                    </a:lnTo>
                    <a:lnTo>
                      <a:pt x="28" y="1418"/>
                    </a:lnTo>
                    <a:lnTo>
                      <a:pt x="227" y="1560"/>
                    </a:lnTo>
                    <a:lnTo>
                      <a:pt x="142" y="1588"/>
                    </a:lnTo>
                    <a:lnTo>
                      <a:pt x="113" y="16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64" name="Freeform 176"/>
              <p:cNvSpPr>
                <a:spLocks/>
              </p:cNvSpPr>
              <p:nvPr/>
            </p:nvSpPr>
            <p:spPr bwMode="auto">
              <a:xfrm>
                <a:off x="3890" y="359"/>
                <a:ext cx="1588" cy="1843"/>
              </a:xfrm>
              <a:custGeom>
                <a:avLst/>
                <a:gdLst>
                  <a:gd name="T0" fmla="*/ 0 w 1588"/>
                  <a:gd name="T1" fmla="*/ 1361 h 1843"/>
                  <a:gd name="T2" fmla="*/ 29 w 1588"/>
                  <a:gd name="T3" fmla="*/ 1248 h 1843"/>
                  <a:gd name="T4" fmla="*/ 170 w 1588"/>
                  <a:gd name="T5" fmla="*/ 1191 h 1843"/>
                  <a:gd name="T6" fmla="*/ 312 w 1588"/>
                  <a:gd name="T7" fmla="*/ 1333 h 1843"/>
                  <a:gd name="T8" fmla="*/ 511 w 1588"/>
                  <a:gd name="T9" fmla="*/ 1418 h 1843"/>
                  <a:gd name="T10" fmla="*/ 596 w 1588"/>
                  <a:gd name="T11" fmla="*/ 1191 h 1843"/>
                  <a:gd name="T12" fmla="*/ 652 w 1588"/>
                  <a:gd name="T13" fmla="*/ 1134 h 1843"/>
                  <a:gd name="T14" fmla="*/ 681 w 1588"/>
                  <a:gd name="T15" fmla="*/ 992 h 1843"/>
                  <a:gd name="T16" fmla="*/ 766 w 1588"/>
                  <a:gd name="T17" fmla="*/ 851 h 1843"/>
                  <a:gd name="T18" fmla="*/ 794 w 1588"/>
                  <a:gd name="T19" fmla="*/ 510 h 1843"/>
                  <a:gd name="T20" fmla="*/ 822 w 1588"/>
                  <a:gd name="T21" fmla="*/ 397 h 1843"/>
                  <a:gd name="T22" fmla="*/ 907 w 1588"/>
                  <a:gd name="T23" fmla="*/ 199 h 1843"/>
                  <a:gd name="T24" fmla="*/ 964 w 1588"/>
                  <a:gd name="T25" fmla="*/ 28 h 1843"/>
                  <a:gd name="T26" fmla="*/ 1078 w 1588"/>
                  <a:gd name="T27" fmla="*/ 28 h 1843"/>
                  <a:gd name="T28" fmla="*/ 1248 w 1588"/>
                  <a:gd name="T29" fmla="*/ 0 h 1843"/>
                  <a:gd name="T30" fmla="*/ 1446 w 1588"/>
                  <a:gd name="T31" fmla="*/ 142 h 1843"/>
                  <a:gd name="T32" fmla="*/ 1503 w 1588"/>
                  <a:gd name="T33" fmla="*/ 312 h 1843"/>
                  <a:gd name="T34" fmla="*/ 1474 w 1588"/>
                  <a:gd name="T35" fmla="*/ 454 h 1843"/>
                  <a:gd name="T36" fmla="*/ 1588 w 1588"/>
                  <a:gd name="T37" fmla="*/ 510 h 1843"/>
                  <a:gd name="T38" fmla="*/ 1588 w 1588"/>
                  <a:gd name="T39" fmla="*/ 737 h 1843"/>
                  <a:gd name="T40" fmla="*/ 1474 w 1588"/>
                  <a:gd name="T41" fmla="*/ 879 h 1843"/>
                  <a:gd name="T42" fmla="*/ 1361 w 1588"/>
                  <a:gd name="T43" fmla="*/ 1304 h 1843"/>
                  <a:gd name="T44" fmla="*/ 1304 w 1588"/>
                  <a:gd name="T45" fmla="*/ 1503 h 1843"/>
                  <a:gd name="T46" fmla="*/ 1134 w 1588"/>
                  <a:gd name="T47" fmla="*/ 1503 h 1843"/>
                  <a:gd name="T48" fmla="*/ 1191 w 1588"/>
                  <a:gd name="T49" fmla="*/ 1644 h 1843"/>
                  <a:gd name="T50" fmla="*/ 964 w 1588"/>
                  <a:gd name="T51" fmla="*/ 1701 h 1843"/>
                  <a:gd name="T52" fmla="*/ 907 w 1588"/>
                  <a:gd name="T53" fmla="*/ 1758 h 1843"/>
                  <a:gd name="T54" fmla="*/ 822 w 1588"/>
                  <a:gd name="T55" fmla="*/ 1701 h 1843"/>
                  <a:gd name="T56" fmla="*/ 624 w 1588"/>
                  <a:gd name="T57" fmla="*/ 1729 h 1843"/>
                  <a:gd name="T58" fmla="*/ 624 w 1588"/>
                  <a:gd name="T59" fmla="*/ 1531 h 1843"/>
                  <a:gd name="T60" fmla="*/ 454 w 1588"/>
                  <a:gd name="T61" fmla="*/ 1531 h 1843"/>
                  <a:gd name="T62" fmla="*/ 511 w 1588"/>
                  <a:gd name="T63" fmla="*/ 1673 h 1843"/>
                  <a:gd name="T64" fmla="*/ 284 w 1588"/>
                  <a:gd name="T65" fmla="*/ 1843 h 1843"/>
                  <a:gd name="T66" fmla="*/ 170 w 1588"/>
                  <a:gd name="T67" fmla="*/ 1758 h 1843"/>
                  <a:gd name="T68" fmla="*/ 199 w 1588"/>
                  <a:gd name="T69" fmla="*/ 1559 h 1843"/>
                  <a:gd name="T70" fmla="*/ 0 w 1588"/>
                  <a:gd name="T71" fmla="*/ 1531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88" h="1843">
                    <a:moveTo>
                      <a:pt x="0" y="1531"/>
                    </a:moveTo>
                    <a:lnTo>
                      <a:pt x="0" y="1361"/>
                    </a:lnTo>
                    <a:lnTo>
                      <a:pt x="57" y="1304"/>
                    </a:lnTo>
                    <a:lnTo>
                      <a:pt x="29" y="1248"/>
                    </a:lnTo>
                    <a:lnTo>
                      <a:pt x="142" y="1191"/>
                    </a:lnTo>
                    <a:lnTo>
                      <a:pt x="170" y="1191"/>
                    </a:lnTo>
                    <a:lnTo>
                      <a:pt x="227" y="1333"/>
                    </a:lnTo>
                    <a:lnTo>
                      <a:pt x="312" y="1333"/>
                    </a:lnTo>
                    <a:lnTo>
                      <a:pt x="397" y="1418"/>
                    </a:lnTo>
                    <a:lnTo>
                      <a:pt x="511" y="1418"/>
                    </a:lnTo>
                    <a:lnTo>
                      <a:pt x="539" y="1304"/>
                    </a:lnTo>
                    <a:lnTo>
                      <a:pt x="596" y="1191"/>
                    </a:lnTo>
                    <a:lnTo>
                      <a:pt x="681" y="1162"/>
                    </a:lnTo>
                    <a:lnTo>
                      <a:pt x="652" y="1134"/>
                    </a:lnTo>
                    <a:lnTo>
                      <a:pt x="624" y="992"/>
                    </a:lnTo>
                    <a:lnTo>
                      <a:pt x="681" y="992"/>
                    </a:lnTo>
                    <a:lnTo>
                      <a:pt x="681" y="907"/>
                    </a:lnTo>
                    <a:lnTo>
                      <a:pt x="766" y="851"/>
                    </a:lnTo>
                    <a:lnTo>
                      <a:pt x="794" y="681"/>
                    </a:lnTo>
                    <a:lnTo>
                      <a:pt x="794" y="510"/>
                    </a:lnTo>
                    <a:lnTo>
                      <a:pt x="879" y="454"/>
                    </a:lnTo>
                    <a:lnTo>
                      <a:pt x="822" y="397"/>
                    </a:lnTo>
                    <a:lnTo>
                      <a:pt x="822" y="312"/>
                    </a:lnTo>
                    <a:lnTo>
                      <a:pt x="907" y="199"/>
                    </a:lnTo>
                    <a:lnTo>
                      <a:pt x="879" y="142"/>
                    </a:lnTo>
                    <a:lnTo>
                      <a:pt x="964" y="28"/>
                    </a:lnTo>
                    <a:lnTo>
                      <a:pt x="1049" y="57"/>
                    </a:lnTo>
                    <a:lnTo>
                      <a:pt x="1078" y="28"/>
                    </a:lnTo>
                    <a:lnTo>
                      <a:pt x="1134" y="57"/>
                    </a:lnTo>
                    <a:lnTo>
                      <a:pt x="1248" y="0"/>
                    </a:lnTo>
                    <a:lnTo>
                      <a:pt x="1389" y="142"/>
                    </a:lnTo>
                    <a:lnTo>
                      <a:pt x="1446" y="142"/>
                    </a:lnTo>
                    <a:lnTo>
                      <a:pt x="1474" y="227"/>
                    </a:lnTo>
                    <a:lnTo>
                      <a:pt x="1503" y="312"/>
                    </a:lnTo>
                    <a:lnTo>
                      <a:pt x="1474" y="397"/>
                    </a:lnTo>
                    <a:lnTo>
                      <a:pt x="1474" y="454"/>
                    </a:lnTo>
                    <a:lnTo>
                      <a:pt x="1559" y="454"/>
                    </a:lnTo>
                    <a:lnTo>
                      <a:pt x="1588" y="510"/>
                    </a:lnTo>
                    <a:lnTo>
                      <a:pt x="1531" y="681"/>
                    </a:lnTo>
                    <a:lnTo>
                      <a:pt x="1588" y="737"/>
                    </a:lnTo>
                    <a:lnTo>
                      <a:pt x="1588" y="794"/>
                    </a:lnTo>
                    <a:lnTo>
                      <a:pt x="1474" y="879"/>
                    </a:lnTo>
                    <a:lnTo>
                      <a:pt x="1418" y="1219"/>
                    </a:lnTo>
                    <a:lnTo>
                      <a:pt x="1361" y="1304"/>
                    </a:lnTo>
                    <a:lnTo>
                      <a:pt x="1304" y="1304"/>
                    </a:lnTo>
                    <a:lnTo>
                      <a:pt x="1304" y="1503"/>
                    </a:lnTo>
                    <a:lnTo>
                      <a:pt x="1248" y="1474"/>
                    </a:lnTo>
                    <a:lnTo>
                      <a:pt x="1134" y="1503"/>
                    </a:lnTo>
                    <a:lnTo>
                      <a:pt x="1191" y="1531"/>
                    </a:lnTo>
                    <a:lnTo>
                      <a:pt x="1191" y="1644"/>
                    </a:lnTo>
                    <a:lnTo>
                      <a:pt x="992" y="1644"/>
                    </a:lnTo>
                    <a:lnTo>
                      <a:pt x="964" y="1701"/>
                    </a:lnTo>
                    <a:lnTo>
                      <a:pt x="992" y="1786"/>
                    </a:lnTo>
                    <a:lnTo>
                      <a:pt x="907" y="1758"/>
                    </a:lnTo>
                    <a:lnTo>
                      <a:pt x="879" y="1673"/>
                    </a:lnTo>
                    <a:lnTo>
                      <a:pt x="822" y="1701"/>
                    </a:lnTo>
                    <a:lnTo>
                      <a:pt x="766" y="1644"/>
                    </a:lnTo>
                    <a:lnTo>
                      <a:pt x="624" y="1729"/>
                    </a:lnTo>
                    <a:lnTo>
                      <a:pt x="567" y="1616"/>
                    </a:lnTo>
                    <a:lnTo>
                      <a:pt x="624" y="1531"/>
                    </a:lnTo>
                    <a:lnTo>
                      <a:pt x="596" y="1503"/>
                    </a:lnTo>
                    <a:lnTo>
                      <a:pt x="454" y="1531"/>
                    </a:lnTo>
                    <a:lnTo>
                      <a:pt x="511" y="1559"/>
                    </a:lnTo>
                    <a:lnTo>
                      <a:pt x="511" y="1673"/>
                    </a:lnTo>
                    <a:lnTo>
                      <a:pt x="425" y="1758"/>
                    </a:lnTo>
                    <a:lnTo>
                      <a:pt x="284" y="1843"/>
                    </a:lnTo>
                    <a:lnTo>
                      <a:pt x="227" y="1843"/>
                    </a:lnTo>
                    <a:lnTo>
                      <a:pt x="170" y="1758"/>
                    </a:lnTo>
                    <a:lnTo>
                      <a:pt x="227" y="1673"/>
                    </a:lnTo>
                    <a:lnTo>
                      <a:pt x="199" y="1559"/>
                    </a:lnTo>
                    <a:lnTo>
                      <a:pt x="142" y="1559"/>
                    </a:lnTo>
                    <a:lnTo>
                      <a:pt x="0" y="153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66" name="Freeform 178"/>
              <p:cNvSpPr>
                <a:spLocks/>
              </p:cNvSpPr>
              <p:nvPr/>
            </p:nvSpPr>
            <p:spPr bwMode="auto">
              <a:xfrm>
                <a:off x="3607" y="104"/>
                <a:ext cx="1247" cy="1673"/>
              </a:xfrm>
              <a:custGeom>
                <a:avLst/>
                <a:gdLst>
                  <a:gd name="T0" fmla="*/ 227 w 1247"/>
                  <a:gd name="T1" fmla="*/ 567 h 1673"/>
                  <a:gd name="T2" fmla="*/ 255 w 1247"/>
                  <a:gd name="T3" fmla="*/ 652 h 1673"/>
                  <a:gd name="T4" fmla="*/ 198 w 1247"/>
                  <a:gd name="T5" fmla="*/ 737 h 1673"/>
                  <a:gd name="T6" fmla="*/ 227 w 1247"/>
                  <a:gd name="T7" fmla="*/ 794 h 1673"/>
                  <a:gd name="T8" fmla="*/ 142 w 1247"/>
                  <a:gd name="T9" fmla="*/ 822 h 1673"/>
                  <a:gd name="T10" fmla="*/ 56 w 1247"/>
                  <a:gd name="T11" fmla="*/ 765 h 1673"/>
                  <a:gd name="T12" fmla="*/ 56 w 1247"/>
                  <a:gd name="T13" fmla="*/ 850 h 1673"/>
                  <a:gd name="T14" fmla="*/ 0 w 1247"/>
                  <a:gd name="T15" fmla="*/ 879 h 1673"/>
                  <a:gd name="T16" fmla="*/ 85 w 1247"/>
                  <a:gd name="T17" fmla="*/ 936 h 1673"/>
                  <a:gd name="T18" fmla="*/ 0 w 1247"/>
                  <a:gd name="T19" fmla="*/ 1162 h 1673"/>
                  <a:gd name="T20" fmla="*/ 56 w 1247"/>
                  <a:gd name="T21" fmla="*/ 1162 h 1673"/>
                  <a:gd name="T22" fmla="*/ 198 w 1247"/>
                  <a:gd name="T23" fmla="*/ 1304 h 1673"/>
                  <a:gd name="T24" fmla="*/ 312 w 1247"/>
                  <a:gd name="T25" fmla="*/ 1304 h 1673"/>
                  <a:gd name="T26" fmla="*/ 368 w 1247"/>
                  <a:gd name="T27" fmla="*/ 1389 h 1673"/>
                  <a:gd name="T28" fmla="*/ 312 w 1247"/>
                  <a:gd name="T29" fmla="*/ 1503 h 1673"/>
                  <a:gd name="T30" fmla="*/ 425 w 1247"/>
                  <a:gd name="T31" fmla="*/ 1446 h 1673"/>
                  <a:gd name="T32" fmla="*/ 453 w 1247"/>
                  <a:gd name="T33" fmla="*/ 1446 h 1673"/>
                  <a:gd name="T34" fmla="*/ 510 w 1247"/>
                  <a:gd name="T35" fmla="*/ 1588 h 1673"/>
                  <a:gd name="T36" fmla="*/ 595 w 1247"/>
                  <a:gd name="T37" fmla="*/ 1588 h 1673"/>
                  <a:gd name="T38" fmla="*/ 680 w 1247"/>
                  <a:gd name="T39" fmla="*/ 1673 h 1673"/>
                  <a:gd name="T40" fmla="*/ 794 w 1247"/>
                  <a:gd name="T41" fmla="*/ 1673 h 1673"/>
                  <a:gd name="T42" fmla="*/ 822 w 1247"/>
                  <a:gd name="T43" fmla="*/ 1559 h 1673"/>
                  <a:gd name="T44" fmla="*/ 879 w 1247"/>
                  <a:gd name="T45" fmla="*/ 1446 h 1673"/>
                  <a:gd name="T46" fmla="*/ 964 w 1247"/>
                  <a:gd name="T47" fmla="*/ 1417 h 1673"/>
                  <a:gd name="T48" fmla="*/ 935 w 1247"/>
                  <a:gd name="T49" fmla="*/ 1389 h 1673"/>
                  <a:gd name="T50" fmla="*/ 907 w 1247"/>
                  <a:gd name="T51" fmla="*/ 1247 h 1673"/>
                  <a:gd name="T52" fmla="*/ 964 w 1247"/>
                  <a:gd name="T53" fmla="*/ 1247 h 1673"/>
                  <a:gd name="T54" fmla="*/ 964 w 1247"/>
                  <a:gd name="T55" fmla="*/ 1162 h 1673"/>
                  <a:gd name="T56" fmla="*/ 1049 w 1247"/>
                  <a:gd name="T57" fmla="*/ 1106 h 1673"/>
                  <a:gd name="T58" fmla="*/ 1077 w 1247"/>
                  <a:gd name="T59" fmla="*/ 964 h 1673"/>
                  <a:gd name="T60" fmla="*/ 1077 w 1247"/>
                  <a:gd name="T61" fmla="*/ 765 h 1673"/>
                  <a:gd name="T62" fmla="*/ 1162 w 1247"/>
                  <a:gd name="T63" fmla="*/ 709 h 1673"/>
                  <a:gd name="T64" fmla="*/ 1105 w 1247"/>
                  <a:gd name="T65" fmla="*/ 652 h 1673"/>
                  <a:gd name="T66" fmla="*/ 1105 w 1247"/>
                  <a:gd name="T67" fmla="*/ 567 h 1673"/>
                  <a:gd name="T68" fmla="*/ 1190 w 1247"/>
                  <a:gd name="T69" fmla="*/ 454 h 1673"/>
                  <a:gd name="T70" fmla="*/ 1162 w 1247"/>
                  <a:gd name="T71" fmla="*/ 397 h 1673"/>
                  <a:gd name="T72" fmla="*/ 1247 w 1247"/>
                  <a:gd name="T73" fmla="*/ 283 h 1673"/>
                  <a:gd name="T74" fmla="*/ 1134 w 1247"/>
                  <a:gd name="T75" fmla="*/ 255 h 1673"/>
                  <a:gd name="T76" fmla="*/ 1105 w 1247"/>
                  <a:gd name="T77" fmla="*/ 198 h 1673"/>
                  <a:gd name="T78" fmla="*/ 1190 w 1247"/>
                  <a:gd name="T79" fmla="*/ 142 h 1673"/>
                  <a:gd name="T80" fmla="*/ 1190 w 1247"/>
                  <a:gd name="T81" fmla="*/ 28 h 1673"/>
                  <a:gd name="T82" fmla="*/ 1105 w 1247"/>
                  <a:gd name="T83" fmla="*/ 0 h 1673"/>
                  <a:gd name="T84" fmla="*/ 992 w 1247"/>
                  <a:gd name="T85" fmla="*/ 57 h 1673"/>
                  <a:gd name="T86" fmla="*/ 964 w 1247"/>
                  <a:gd name="T87" fmla="*/ 28 h 1673"/>
                  <a:gd name="T88" fmla="*/ 850 w 1247"/>
                  <a:gd name="T89" fmla="*/ 113 h 1673"/>
                  <a:gd name="T90" fmla="*/ 765 w 1247"/>
                  <a:gd name="T91" fmla="*/ 113 h 1673"/>
                  <a:gd name="T92" fmla="*/ 737 w 1247"/>
                  <a:gd name="T93" fmla="*/ 170 h 1673"/>
                  <a:gd name="T94" fmla="*/ 765 w 1247"/>
                  <a:gd name="T95" fmla="*/ 198 h 1673"/>
                  <a:gd name="T96" fmla="*/ 708 w 1247"/>
                  <a:gd name="T97" fmla="*/ 283 h 1673"/>
                  <a:gd name="T98" fmla="*/ 623 w 1247"/>
                  <a:gd name="T99" fmla="*/ 283 h 1673"/>
                  <a:gd name="T100" fmla="*/ 567 w 1247"/>
                  <a:gd name="T101" fmla="*/ 340 h 1673"/>
                  <a:gd name="T102" fmla="*/ 425 w 1247"/>
                  <a:gd name="T103" fmla="*/ 369 h 1673"/>
                  <a:gd name="T104" fmla="*/ 453 w 1247"/>
                  <a:gd name="T105" fmla="*/ 482 h 1673"/>
                  <a:gd name="T106" fmla="*/ 368 w 1247"/>
                  <a:gd name="T107" fmla="*/ 510 h 1673"/>
                  <a:gd name="T108" fmla="*/ 312 w 1247"/>
                  <a:gd name="T109" fmla="*/ 595 h 1673"/>
                  <a:gd name="T110" fmla="*/ 227 w 1247"/>
                  <a:gd name="T111" fmla="*/ 567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47" h="1673">
                    <a:moveTo>
                      <a:pt x="227" y="567"/>
                    </a:moveTo>
                    <a:lnTo>
                      <a:pt x="255" y="652"/>
                    </a:lnTo>
                    <a:lnTo>
                      <a:pt x="198" y="737"/>
                    </a:lnTo>
                    <a:lnTo>
                      <a:pt x="227" y="794"/>
                    </a:lnTo>
                    <a:lnTo>
                      <a:pt x="142" y="822"/>
                    </a:lnTo>
                    <a:lnTo>
                      <a:pt x="56" y="765"/>
                    </a:lnTo>
                    <a:lnTo>
                      <a:pt x="56" y="850"/>
                    </a:lnTo>
                    <a:lnTo>
                      <a:pt x="0" y="879"/>
                    </a:lnTo>
                    <a:lnTo>
                      <a:pt x="85" y="936"/>
                    </a:lnTo>
                    <a:lnTo>
                      <a:pt x="0" y="1162"/>
                    </a:lnTo>
                    <a:lnTo>
                      <a:pt x="56" y="1162"/>
                    </a:lnTo>
                    <a:lnTo>
                      <a:pt x="198" y="1304"/>
                    </a:lnTo>
                    <a:lnTo>
                      <a:pt x="312" y="1304"/>
                    </a:lnTo>
                    <a:lnTo>
                      <a:pt x="368" y="1389"/>
                    </a:lnTo>
                    <a:lnTo>
                      <a:pt x="312" y="1503"/>
                    </a:lnTo>
                    <a:lnTo>
                      <a:pt x="425" y="1446"/>
                    </a:lnTo>
                    <a:lnTo>
                      <a:pt x="453" y="1446"/>
                    </a:lnTo>
                    <a:lnTo>
                      <a:pt x="510" y="1588"/>
                    </a:lnTo>
                    <a:lnTo>
                      <a:pt x="595" y="1588"/>
                    </a:lnTo>
                    <a:lnTo>
                      <a:pt x="680" y="1673"/>
                    </a:lnTo>
                    <a:lnTo>
                      <a:pt x="794" y="1673"/>
                    </a:lnTo>
                    <a:lnTo>
                      <a:pt x="822" y="1559"/>
                    </a:lnTo>
                    <a:lnTo>
                      <a:pt x="879" y="1446"/>
                    </a:lnTo>
                    <a:lnTo>
                      <a:pt x="964" y="1417"/>
                    </a:lnTo>
                    <a:lnTo>
                      <a:pt x="935" y="1389"/>
                    </a:lnTo>
                    <a:lnTo>
                      <a:pt x="907" y="1247"/>
                    </a:lnTo>
                    <a:lnTo>
                      <a:pt x="964" y="1247"/>
                    </a:lnTo>
                    <a:lnTo>
                      <a:pt x="964" y="1162"/>
                    </a:lnTo>
                    <a:lnTo>
                      <a:pt x="1049" y="1106"/>
                    </a:lnTo>
                    <a:lnTo>
                      <a:pt x="1077" y="964"/>
                    </a:lnTo>
                    <a:lnTo>
                      <a:pt x="1077" y="765"/>
                    </a:lnTo>
                    <a:lnTo>
                      <a:pt x="1162" y="709"/>
                    </a:lnTo>
                    <a:lnTo>
                      <a:pt x="1105" y="652"/>
                    </a:lnTo>
                    <a:lnTo>
                      <a:pt x="1105" y="567"/>
                    </a:lnTo>
                    <a:lnTo>
                      <a:pt x="1190" y="454"/>
                    </a:lnTo>
                    <a:lnTo>
                      <a:pt x="1162" y="397"/>
                    </a:lnTo>
                    <a:lnTo>
                      <a:pt x="1247" y="283"/>
                    </a:lnTo>
                    <a:lnTo>
                      <a:pt x="1134" y="255"/>
                    </a:lnTo>
                    <a:lnTo>
                      <a:pt x="1105" y="198"/>
                    </a:lnTo>
                    <a:lnTo>
                      <a:pt x="1190" y="142"/>
                    </a:lnTo>
                    <a:lnTo>
                      <a:pt x="1190" y="28"/>
                    </a:lnTo>
                    <a:lnTo>
                      <a:pt x="1105" y="0"/>
                    </a:lnTo>
                    <a:lnTo>
                      <a:pt x="992" y="57"/>
                    </a:lnTo>
                    <a:lnTo>
                      <a:pt x="964" y="28"/>
                    </a:lnTo>
                    <a:lnTo>
                      <a:pt x="850" y="113"/>
                    </a:lnTo>
                    <a:lnTo>
                      <a:pt x="765" y="113"/>
                    </a:lnTo>
                    <a:lnTo>
                      <a:pt x="737" y="170"/>
                    </a:lnTo>
                    <a:lnTo>
                      <a:pt x="765" y="198"/>
                    </a:lnTo>
                    <a:lnTo>
                      <a:pt x="708" y="283"/>
                    </a:lnTo>
                    <a:lnTo>
                      <a:pt x="623" y="283"/>
                    </a:lnTo>
                    <a:lnTo>
                      <a:pt x="567" y="340"/>
                    </a:lnTo>
                    <a:lnTo>
                      <a:pt x="425" y="369"/>
                    </a:lnTo>
                    <a:lnTo>
                      <a:pt x="453" y="482"/>
                    </a:lnTo>
                    <a:lnTo>
                      <a:pt x="368" y="510"/>
                    </a:lnTo>
                    <a:lnTo>
                      <a:pt x="312" y="595"/>
                    </a:lnTo>
                    <a:lnTo>
                      <a:pt x="227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67" name="Freeform 179"/>
              <p:cNvSpPr>
                <a:spLocks/>
              </p:cNvSpPr>
              <p:nvPr/>
            </p:nvSpPr>
            <p:spPr bwMode="auto">
              <a:xfrm>
                <a:off x="4174" y="2287"/>
                <a:ext cx="567" cy="595"/>
              </a:xfrm>
              <a:custGeom>
                <a:avLst/>
                <a:gdLst>
                  <a:gd name="T0" fmla="*/ 85 w 567"/>
                  <a:gd name="T1" fmla="*/ 198 h 595"/>
                  <a:gd name="T2" fmla="*/ 85 w 567"/>
                  <a:gd name="T3" fmla="*/ 283 h 595"/>
                  <a:gd name="T4" fmla="*/ 0 w 567"/>
                  <a:gd name="T5" fmla="*/ 368 h 595"/>
                  <a:gd name="T6" fmla="*/ 28 w 567"/>
                  <a:gd name="T7" fmla="*/ 425 h 595"/>
                  <a:gd name="T8" fmla="*/ 113 w 567"/>
                  <a:gd name="T9" fmla="*/ 368 h 595"/>
                  <a:gd name="T10" fmla="*/ 227 w 567"/>
                  <a:gd name="T11" fmla="*/ 510 h 595"/>
                  <a:gd name="T12" fmla="*/ 198 w 567"/>
                  <a:gd name="T13" fmla="*/ 567 h 595"/>
                  <a:gd name="T14" fmla="*/ 283 w 567"/>
                  <a:gd name="T15" fmla="*/ 595 h 595"/>
                  <a:gd name="T16" fmla="*/ 312 w 567"/>
                  <a:gd name="T17" fmla="*/ 567 h 595"/>
                  <a:gd name="T18" fmla="*/ 425 w 567"/>
                  <a:gd name="T19" fmla="*/ 567 h 595"/>
                  <a:gd name="T20" fmla="*/ 425 w 567"/>
                  <a:gd name="T21" fmla="*/ 539 h 595"/>
                  <a:gd name="T22" fmla="*/ 510 w 567"/>
                  <a:gd name="T23" fmla="*/ 482 h 595"/>
                  <a:gd name="T24" fmla="*/ 510 w 567"/>
                  <a:gd name="T25" fmla="*/ 368 h 595"/>
                  <a:gd name="T26" fmla="*/ 567 w 567"/>
                  <a:gd name="T27" fmla="*/ 340 h 595"/>
                  <a:gd name="T28" fmla="*/ 567 w 567"/>
                  <a:gd name="T29" fmla="*/ 198 h 595"/>
                  <a:gd name="T30" fmla="*/ 510 w 567"/>
                  <a:gd name="T31" fmla="*/ 198 h 595"/>
                  <a:gd name="T32" fmla="*/ 538 w 567"/>
                  <a:gd name="T33" fmla="*/ 57 h 595"/>
                  <a:gd name="T34" fmla="*/ 312 w 567"/>
                  <a:gd name="T35" fmla="*/ 85 h 595"/>
                  <a:gd name="T36" fmla="*/ 227 w 567"/>
                  <a:gd name="T37" fmla="*/ 0 h 595"/>
                  <a:gd name="T38" fmla="*/ 170 w 567"/>
                  <a:gd name="T39" fmla="*/ 113 h 595"/>
                  <a:gd name="T40" fmla="*/ 85 w 567"/>
                  <a:gd name="T41" fmla="*/ 19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95">
                    <a:moveTo>
                      <a:pt x="85" y="198"/>
                    </a:moveTo>
                    <a:lnTo>
                      <a:pt x="85" y="283"/>
                    </a:lnTo>
                    <a:lnTo>
                      <a:pt x="0" y="368"/>
                    </a:lnTo>
                    <a:lnTo>
                      <a:pt x="28" y="425"/>
                    </a:lnTo>
                    <a:lnTo>
                      <a:pt x="113" y="368"/>
                    </a:lnTo>
                    <a:lnTo>
                      <a:pt x="227" y="510"/>
                    </a:lnTo>
                    <a:lnTo>
                      <a:pt x="198" y="567"/>
                    </a:lnTo>
                    <a:lnTo>
                      <a:pt x="283" y="595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539"/>
                    </a:lnTo>
                    <a:lnTo>
                      <a:pt x="510" y="482"/>
                    </a:lnTo>
                    <a:lnTo>
                      <a:pt x="510" y="368"/>
                    </a:lnTo>
                    <a:lnTo>
                      <a:pt x="567" y="340"/>
                    </a:lnTo>
                    <a:lnTo>
                      <a:pt x="567" y="198"/>
                    </a:lnTo>
                    <a:lnTo>
                      <a:pt x="510" y="198"/>
                    </a:lnTo>
                    <a:lnTo>
                      <a:pt x="538" y="57"/>
                    </a:lnTo>
                    <a:lnTo>
                      <a:pt x="312" y="85"/>
                    </a:lnTo>
                    <a:lnTo>
                      <a:pt x="227" y="0"/>
                    </a:lnTo>
                    <a:lnTo>
                      <a:pt x="170" y="113"/>
                    </a:lnTo>
                    <a:lnTo>
                      <a:pt x="85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68" name="Freeform 180"/>
              <p:cNvSpPr>
                <a:spLocks/>
              </p:cNvSpPr>
              <p:nvPr/>
            </p:nvSpPr>
            <p:spPr bwMode="auto">
              <a:xfrm>
                <a:off x="3550" y="1862"/>
                <a:ext cx="1758" cy="708"/>
              </a:xfrm>
              <a:custGeom>
                <a:avLst/>
                <a:gdLst>
                  <a:gd name="T0" fmla="*/ 1531 w 1758"/>
                  <a:gd name="T1" fmla="*/ 141 h 708"/>
                  <a:gd name="T2" fmla="*/ 1559 w 1758"/>
                  <a:gd name="T3" fmla="*/ 198 h 708"/>
                  <a:gd name="T4" fmla="*/ 1531 w 1758"/>
                  <a:gd name="T5" fmla="*/ 397 h 708"/>
                  <a:gd name="T6" fmla="*/ 1588 w 1758"/>
                  <a:gd name="T7" fmla="*/ 368 h 708"/>
                  <a:gd name="T8" fmla="*/ 1644 w 1758"/>
                  <a:gd name="T9" fmla="*/ 425 h 708"/>
                  <a:gd name="T10" fmla="*/ 1559 w 1758"/>
                  <a:gd name="T11" fmla="*/ 510 h 708"/>
                  <a:gd name="T12" fmla="*/ 1758 w 1758"/>
                  <a:gd name="T13" fmla="*/ 652 h 708"/>
                  <a:gd name="T14" fmla="*/ 1673 w 1758"/>
                  <a:gd name="T15" fmla="*/ 680 h 708"/>
                  <a:gd name="T16" fmla="*/ 1644 w 1758"/>
                  <a:gd name="T17" fmla="*/ 708 h 708"/>
                  <a:gd name="T18" fmla="*/ 1559 w 1758"/>
                  <a:gd name="T19" fmla="*/ 680 h 708"/>
                  <a:gd name="T20" fmla="*/ 1559 w 1758"/>
                  <a:gd name="T21" fmla="*/ 623 h 708"/>
                  <a:gd name="T22" fmla="*/ 1389 w 1758"/>
                  <a:gd name="T23" fmla="*/ 652 h 708"/>
                  <a:gd name="T24" fmla="*/ 1276 w 1758"/>
                  <a:gd name="T25" fmla="*/ 567 h 708"/>
                  <a:gd name="T26" fmla="*/ 1191 w 1758"/>
                  <a:gd name="T27" fmla="*/ 623 h 708"/>
                  <a:gd name="T28" fmla="*/ 1134 w 1758"/>
                  <a:gd name="T29" fmla="*/ 623 h 708"/>
                  <a:gd name="T30" fmla="*/ 1162 w 1758"/>
                  <a:gd name="T31" fmla="*/ 482 h 708"/>
                  <a:gd name="T32" fmla="*/ 936 w 1758"/>
                  <a:gd name="T33" fmla="*/ 510 h 708"/>
                  <a:gd name="T34" fmla="*/ 851 w 1758"/>
                  <a:gd name="T35" fmla="*/ 425 h 708"/>
                  <a:gd name="T36" fmla="*/ 794 w 1758"/>
                  <a:gd name="T37" fmla="*/ 538 h 708"/>
                  <a:gd name="T38" fmla="*/ 709 w 1758"/>
                  <a:gd name="T39" fmla="*/ 623 h 708"/>
                  <a:gd name="T40" fmla="*/ 595 w 1758"/>
                  <a:gd name="T41" fmla="*/ 595 h 708"/>
                  <a:gd name="T42" fmla="*/ 539 w 1758"/>
                  <a:gd name="T43" fmla="*/ 680 h 708"/>
                  <a:gd name="T44" fmla="*/ 482 w 1758"/>
                  <a:gd name="T45" fmla="*/ 623 h 708"/>
                  <a:gd name="T46" fmla="*/ 454 w 1758"/>
                  <a:gd name="T47" fmla="*/ 623 h 708"/>
                  <a:gd name="T48" fmla="*/ 454 w 1758"/>
                  <a:gd name="T49" fmla="*/ 680 h 708"/>
                  <a:gd name="T50" fmla="*/ 340 w 1758"/>
                  <a:gd name="T51" fmla="*/ 567 h 708"/>
                  <a:gd name="T52" fmla="*/ 227 w 1758"/>
                  <a:gd name="T53" fmla="*/ 623 h 708"/>
                  <a:gd name="T54" fmla="*/ 142 w 1758"/>
                  <a:gd name="T55" fmla="*/ 680 h 708"/>
                  <a:gd name="T56" fmla="*/ 57 w 1758"/>
                  <a:gd name="T57" fmla="*/ 652 h 708"/>
                  <a:gd name="T58" fmla="*/ 0 w 1758"/>
                  <a:gd name="T59" fmla="*/ 567 h 708"/>
                  <a:gd name="T60" fmla="*/ 85 w 1758"/>
                  <a:gd name="T61" fmla="*/ 510 h 708"/>
                  <a:gd name="T62" fmla="*/ 170 w 1758"/>
                  <a:gd name="T63" fmla="*/ 510 h 708"/>
                  <a:gd name="T64" fmla="*/ 227 w 1758"/>
                  <a:gd name="T65" fmla="*/ 567 h 708"/>
                  <a:gd name="T66" fmla="*/ 255 w 1758"/>
                  <a:gd name="T67" fmla="*/ 538 h 708"/>
                  <a:gd name="T68" fmla="*/ 199 w 1758"/>
                  <a:gd name="T69" fmla="*/ 482 h 708"/>
                  <a:gd name="T70" fmla="*/ 255 w 1758"/>
                  <a:gd name="T71" fmla="*/ 425 h 708"/>
                  <a:gd name="T72" fmla="*/ 170 w 1758"/>
                  <a:gd name="T73" fmla="*/ 368 h 708"/>
                  <a:gd name="T74" fmla="*/ 142 w 1758"/>
                  <a:gd name="T75" fmla="*/ 170 h 708"/>
                  <a:gd name="T76" fmla="*/ 255 w 1758"/>
                  <a:gd name="T77" fmla="*/ 141 h 708"/>
                  <a:gd name="T78" fmla="*/ 340 w 1758"/>
                  <a:gd name="T79" fmla="*/ 28 h 708"/>
                  <a:gd name="T80" fmla="*/ 482 w 1758"/>
                  <a:gd name="T81" fmla="*/ 56 h 708"/>
                  <a:gd name="T82" fmla="*/ 539 w 1758"/>
                  <a:gd name="T83" fmla="*/ 56 h 708"/>
                  <a:gd name="T84" fmla="*/ 567 w 1758"/>
                  <a:gd name="T85" fmla="*/ 170 h 708"/>
                  <a:gd name="T86" fmla="*/ 510 w 1758"/>
                  <a:gd name="T87" fmla="*/ 255 h 708"/>
                  <a:gd name="T88" fmla="*/ 567 w 1758"/>
                  <a:gd name="T89" fmla="*/ 340 h 708"/>
                  <a:gd name="T90" fmla="*/ 624 w 1758"/>
                  <a:gd name="T91" fmla="*/ 340 h 708"/>
                  <a:gd name="T92" fmla="*/ 765 w 1758"/>
                  <a:gd name="T93" fmla="*/ 255 h 708"/>
                  <a:gd name="T94" fmla="*/ 851 w 1758"/>
                  <a:gd name="T95" fmla="*/ 170 h 708"/>
                  <a:gd name="T96" fmla="*/ 851 w 1758"/>
                  <a:gd name="T97" fmla="*/ 56 h 708"/>
                  <a:gd name="T98" fmla="*/ 794 w 1758"/>
                  <a:gd name="T99" fmla="*/ 28 h 708"/>
                  <a:gd name="T100" fmla="*/ 936 w 1758"/>
                  <a:gd name="T101" fmla="*/ 0 h 708"/>
                  <a:gd name="T102" fmla="*/ 964 w 1758"/>
                  <a:gd name="T103" fmla="*/ 28 h 708"/>
                  <a:gd name="T104" fmla="*/ 907 w 1758"/>
                  <a:gd name="T105" fmla="*/ 113 h 708"/>
                  <a:gd name="T106" fmla="*/ 964 w 1758"/>
                  <a:gd name="T107" fmla="*/ 226 h 708"/>
                  <a:gd name="T108" fmla="*/ 1106 w 1758"/>
                  <a:gd name="T109" fmla="*/ 141 h 708"/>
                  <a:gd name="T110" fmla="*/ 1162 w 1758"/>
                  <a:gd name="T111" fmla="*/ 198 h 708"/>
                  <a:gd name="T112" fmla="*/ 1219 w 1758"/>
                  <a:gd name="T113" fmla="*/ 170 h 708"/>
                  <a:gd name="T114" fmla="*/ 1247 w 1758"/>
                  <a:gd name="T115" fmla="*/ 255 h 708"/>
                  <a:gd name="T116" fmla="*/ 1332 w 1758"/>
                  <a:gd name="T117" fmla="*/ 283 h 708"/>
                  <a:gd name="T118" fmla="*/ 1304 w 1758"/>
                  <a:gd name="T119" fmla="*/ 198 h 708"/>
                  <a:gd name="T120" fmla="*/ 1332 w 1758"/>
                  <a:gd name="T121" fmla="*/ 141 h 708"/>
                  <a:gd name="T122" fmla="*/ 1531 w 1758"/>
                  <a:gd name="T123" fmla="*/ 14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58" h="708">
                    <a:moveTo>
                      <a:pt x="1531" y="141"/>
                    </a:moveTo>
                    <a:lnTo>
                      <a:pt x="1559" y="198"/>
                    </a:lnTo>
                    <a:lnTo>
                      <a:pt x="1531" y="397"/>
                    </a:lnTo>
                    <a:lnTo>
                      <a:pt x="1588" y="368"/>
                    </a:lnTo>
                    <a:lnTo>
                      <a:pt x="1644" y="425"/>
                    </a:lnTo>
                    <a:lnTo>
                      <a:pt x="1559" y="510"/>
                    </a:lnTo>
                    <a:lnTo>
                      <a:pt x="1758" y="652"/>
                    </a:lnTo>
                    <a:lnTo>
                      <a:pt x="1673" y="680"/>
                    </a:lnTo>
                    <a:lnTo>
                      <a:pt x="1644" y="708"/>
                    </a:lnTo>
                    <a:lnTo>
                      <a:pt x="1559" y="680"/>
                    </a:lnTo>
                    <a:lnTo>
                      <a:pt x="1559" y="623"/>
                    </a:lnTo>
                    <a:lnTo>
                      <a:pt x="1389" y="652"/>
                    </a:lnTo>
                    <a:lnTo>
                      <a:pt x="1276" y="567"/>
                    </a:lnTo>
                    <a:lnTo>
                      <a:pt x="1191" y="623"/>
                    </a:lnTo>
                    <a:lnTo>
                      <a:pt x="1134" y="623"/>
                    </a:lnTo>
                    <a:lnTo>
                      <a:pt x="1162" y="482"/>
                    </a:lnTo>
                    <a:lnTo>
                      <a:pt x="936" y="510"/>
                    </a:lnTo>
                    <a:lnTo>
                      <a:pt x="851" y="425"/>
                    </a:lnTo>
                    <a:lnTo>
                      <a:pt x="794" y="538"/>
                    </a:lnTo>
                    <a:lnTo>
                      <a:pt x="709" y="623"/>
                    </a:lnTo>
                    <a:lnTo>
                      <a:pt x="595" y="595"/>
                    </a:lnTo>
                    <a:lnTo>
                      <a:pt x="539" y="680"/>
                    </a:lnTo>
                    <a:lnTo>
                      <a:pt x="482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340" y="567"/>
                    </a:lnTo>
                    <a:lnTo>
                      <a:pt x="227" y="623"/>
                    </a:lnTo>
                    <a:lnTo>
                      <a:pt x="142" y="680"/>
                    </a:lnTo>
                    <a:lnTo>
                      <a:pt x="57" y="652"/>
                    </a:lnTo>
                    <a:lnTo>
                      <a:pt x="0" y="567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227" y="567"/>
                    </a:lnTo>
                    <a:lnTo>
                      <a:pt x="255" y="538"/>
                    </a:lnTo>
                    <a:lnTo>
                      <a:pt x="199" y="482"/>
                    </a:lnTo>
                    <a:lnTo>
                      <a:pt x="255" y="425"/>
                    </a:lnTo>
                    <a:lnTo>
                      <a:pt x="170" y="368"/>
                    </a:lnTo>
                    <a:lnTo>
                      <a:pt x="142" y="170"/>
                    </a:lnTo>
                    <a:lnTo>
                      <a:pt x="255" y="141"/>
                    </a:lnTo>
                    <a:lnTo>
                      <a:pt x="340" y="28"/>
                    </a:lnTo>
                    <a:lnTo>
                      <a:pt x="482" y="56"/>
                    </a:lnTo>
                    <a:lnTo>
                      <a:pt x="539" y="56"/>
                    </a:lnTo>
                    <a:lnTo>
                      <a:pt x="567" y="170"/>
                    </a:lnTo>
                    <a:lnTo>
                      <a:pt x="510" y="255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765" y="255"/>
                    </a:lnTo>
                    <a:lnTo>
                      <a:pt x="851" y="170"/>
                    </a:lnTo>
                    <a:lnTo>
                      <a:pt x="851" y="56"/>
                    </a:lnTo>
                    <a:lnTo>
                      <a:pt x="794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07" y="113"/>
                    </a:lnTo>
                    <a:lnTo>
                      <a:pt x="964" y="226"/>
                    </a:lnTo>
                    <a:lnTo>
                      <a:pt x="1106" y="141"/>
                    </a:lnTo>
                    <a:lnTo>
                      <a:pt x="1162" y="198"/>
                    </a:lnTo>
                    <a:lnTo>
                      <a:pt x="1219" y="170"/>
                    </a:lnTo>
                    <a:lnTo>
                      <a:pt x="1247" y="255"/>
                    </a:lnTo>
                    <a:lnTo>
                      <a:pt x="1332" y="283"/>
                    </a:lnTo>
                    <a:lnTo>
                      <a:pt x="1304" y="198"/>
                    </a:lnTo>
                    <a:lnTo>
                      <a:pt x="1332" y="141"/>
                    </a:lnTo>
                    <a:lnTo>
                      <a:pt x="1531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69" name="Freeform 181"/>
              <p:cNvSpPr>
                <a:spLocks/>
              </p:cNvSpPr>
              <p:nvPr/>
            </p:nvSpPr>
            <p:spPr bwMode="auto">
              <a:xfrm>
                <a:off x="5024" y="1550"/>
                <a:ext cx="539" cy="510"/>
              </a:xfrm>
              <a:custGeom>
                <a:avLst/>
                <a:gdLst>
                  <a:gd name="T0" fmla="*/ 511 w 539"/>
                  <a:gd name="T1" fmla="*/ 85 h 510"/>
                  <a:gd name="T2" fmla="*/ 397 w 539"/>
                  <a:gd name="T3" fmla="*/ 57 h 510"/>
                  <a:gd name="T4" fmla="*/ 340 w 539"/>
                  <a:gd name="T5" fmla="*/ 0 h 510"/>
                  <a:gd name="T6" fmla="*/ 312 w 539"/>
                  <a:gd name="T7" fmla="*/ 28 h 510"/>
                  <a:gd name="T8" fmla="*/ 284 w 539"/>
                  <a:gd name="T9" fmla="*/ 28 h 510"/>
                  <a:gd name="T10" fmla="*/ 227 w 539"/>
                  <a:gd name="T11" fmla="*/ 113 h 510"/>
                  <a:gd name="T12" fmla="*/ 170 w 539"/>
                  <a:gd name="T13" fmla="*/ 113 h 510"/>
                  <a:gd name="T14" fmla="*/ 170 w 539"/>
                  <a:gd name="T15" fmla="*/ 312 h 510"/>
                  <a:gd name="T16" fmla="*/ 114 w 539"/>
                  <a:gd name="T17" fmla="*/ 283 h 510"/>
                  <a:gd name="T18" fmla="*/ 0 w 539"/>
                  <a:gd name="T19" fmla="*/ 312 h 510"/>
                  <a:gd name="T20" fmla="*/ 57 w 539"/>
                  <a:gd name="T21" fmla="*/ 340 h 510"/>
                  <a:gd name="T22" fmla="*/ 57 w 539"/>
                  <a:gd name="T23" fmla="*/ 453 h 510"/>
                  <a:gd name="T24" fmla="*/ 85 w 539"/>
                  <a:gd name="T25" fmla="*/ 510 h 510"/>
                  <a:gd name="T26" fmla="*/ 284 w 539"/>
                  <a:gd name="T27" fmla="*/ 510 h 510"/>
                  <a:gd name="T28" fmla="*/ 312 w 539"/>
                  <a:gd name="T29" fmla="*/ 453 h 510"/>
                  <a:gd name="T30" fmla="*/ 340 w 539"/>
                  <a:gd name="T31" fmla="*/ 312 h 510"/>
                  <a:gd name="T32" fmla="*/ 482 w 539"/>
                  <a:gd name="T33" fmla="*/ 340 h 510"/>
                  <a:gd name="T34" fmla="*/ 539 w 539"/>
                  <a:gd name="T35" fmla="*/ 312 h 510"/>
                  <a:gd name="T36" fmla="*/ 539 w 539"/>
                  <a:gd name="T37" fmla="*/ 227 h 510"/>
                  <a:gd name="T38" fmla="*/ 482 w 539"/>
                  <a:gd name="T39" fmla="*/ 170 h 510"/>
                  <a:gd name="T40" fmla="*/ 511 w 539"/>
                  <a:gd name="T41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510">
                    <a:moveTo>
                      <a:pt x="511" y="85"/>
                    </a:moveTo>
                    <a:lnTo>
                      <a:pt x="397" y="57"/>
                    </a:lnTo>
                    <a:lnTo>
                      <a:pt x="340" y="0"/>
                    </a:lnTo>
                    <a:lnTo>
                      <a:pt x="312" y="28"/>
                    </a:lnTo>
                    <a:lnTo>
                      <a:pt x="284" y="28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12"/>
                    </a:lnTo>
                    <a:lnTo>
                      <a:pt x="114" y="283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284" y="510"/>
                    </a:lnTo>
                    <a:lnTo>
                      <a:pt x="312" y="453"/>
                    </a:lnTo>
                    <a:lnTo>
                      <a:pt x="340" y="312"/>
                    </a:lnTo>
                    <a:lnTo>
                      <a:pt x="482" y="340"/>
                    </a:lnTo>
                    <a:lnTo>
                      <a:pt x="539" y="312"/>
                    </a:lnTo>
                    <a:lnTo>
                      <a:pt x="539" y="227"/>
                    </a:lnTo>
                    <a:lnTo>
                      <a:pt x="482" y="170"/>
                    </a:lnTo>
                    <a:lnTo>
                      <a:pt x="511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70" name="Freeform 182"/>
              <p:cNvSpPr>
                <a:spLocks/>
              </p:cNvSpPr>
              <p:nvPr/>
            </p:nvSpPr>
            <p:spPr bwMode="auto">
              <a:xfrm>
                <a:off x="5308" y="1040"/>
                <a:ext cx="482" cy="595"/>
              </a:xfrm>
              <a:custGeom>
                <a:avLst/>
                <a:gdLst>
                  <a:gd name="T0" fmla="*/ 397 w 482"/>
                  <a:gd name="T1" fmla="*/ 0 h 595"/>
                  <a:gd name="T2" fmla="*/ 283 w 482"/>
                  <a:gd name="T3" fmla="*/ 0 h 595"/>
                  <a:gd name="T4" fmla="*/ 283 w 482"/>
                  <a:gd name="T5" fmla="*/ 56 h 595"/>
                  <a:gd name="T6" fmla="*/ 227 w 482"/>
                  <a:gd name="T7" fmla="*/ 141 h 595"/>
                  <a:gd name="T8" fmla="*/ 170 w 482"/>
                  <a:gd name="T9" fmla="*/ 113 h 595"/>
                  <a:gd name="T10" fmla="*/ 56 w 482"/>
                  <a:gd name="T11" fmla="*/ 198 h 595"/>
                  <a:gd name="T12" fmla="*/ 0 w 482"/>
                  <a:gd name="T13" fmla="*/ 538 h 595"/>
                  <a:gd name="T14" fmla="*/ 28 w 482"/>
                  <a:gd name="T15" fmla="*/ 538 h 595"/>
                  <a:gd name="T16" fmla="*/ 56 w 482"/>
                  <a:gd name="T17" fmla="*/ 510 h 595"/>
                  <a:gd name="T18" fmla="*/ 113 w 482"/>
                  <a:gd name="T19" fmla="*/ 567 h 595"/>
                  <a:gd name="T20" fmla="*/ 227 w 482"/>
                  <a:gd name="T21" fmla="*/ 595 h 595"/>
                  <a:gd name="T22" fmla="*/ 283 w 482"/>
                  <a:gd name="T23" fmla="*/ 595 h 595"/>
                  <a:gd name="T24" fmla="*/ 312 w 482"/>
                  <a:gd name="T25" fmla="*/ 510 h 595"/>
                  <a:gd name="T26" fmla="*/ 397 w 482"/>
                  <a:gd name="T27" fmla="*/ 538 h 595"/>
                  <a:gd name="T28" fmla="*/ 482 w 482"/>
                  <a:gd name="T29" fmla="*/ 453 h 595"/>
                  <a:gd name="T30" fmla="*/ 425 w 482"/>
                  <a:gd name="T31" fmla="*/ 425 h 595"/>
                  <a:gd name="T32" fmla="*/ 453 w 482"/>
                  <a:gd name="T33" fmla="*/ 368 h 595"/>
                  <a:gd name="T34" fmla="*/ 425 w 482"/>
                  <a:gd name="T35" fmla="*/ 311 h 595"/>
                  <a:gd name="T36" fmla="*/ 453 w 482"/>
                  <a:gd name="T37" fmla="*/ 198 h 595"/>
                  <a:gd name="T38" fmla="*/ 425 w 482"/>
                  <a:gd name="T39" fmla="*/ 170 h 595"/>
                  <a:gd name="T40" fmla="*/ 425 w 482"/>
                  <a:gd name="T41" fmla="*/ 85 h 595"/>
                  <a:gd name="T42" fmla="*/ 397 w 482"/>
                  <a:gd name="T43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595">
                    <a:moveTo>
                      <a:pt x="397" y="0"/>
                    </a:moveTo>
                    <a:lnTo>
                      <a:pt x="283" y="0"/>
                    </a:lnTo>
                    <a:lnTo>
                      <a:pt x="283" y="56"/>
                    </a:lnTo>
                    <a:lnTo>
                      <a:pt x="227" y="141"/>
                    </a:lnTo>
                    <a:lnTo>
                      <a:pt x="170" y="113"/>
                    </a:lnTo>
                    <a:lnTo>
                      <a:pt x="56" y="198"/>
                    </a:lnTo>
                    <a:lnTo>
                      <a:pt x="0" y="538"/>
                    </a:lnTo>
                    <a:lnTo>
                      <a:pt x="28" y="538"/>
                    </a:lnTo>
                    <a:lnTo>
                      <a:pt x="56" y="510"/>
                    </a:lnTo>
                    <a:lnTo>
                      <a:pt x="113" y="567"/>
                    </a:lnTo>
                    <a:lnTo>
                      <a:pt x="227" y="595"/>
                    </a:lnTo>
                    <a:lnTo>
                      <a:pt x="283" y="595"/>
                    </a:lnTo>
                    <a:lnTo>
                      <a:pt x="312" y="510"/>
                    </a:lnTo>
                    <a:lnTo>
                      <a:pt x="397" y="538"/>
                    </a:lnTo>
                    <a:lnTo>
                      <a:pt x="482" y="453"/>
                    </a:lnTo>
                    <a:lnTo>
                      <a:pt x="425" y="425"/>
                    </a:lnTo>
                    <a:lnTo>
                      <a:pt x="453" y="368"/>
                    </a:lnTo>
                    <a:lnTo>
                      <a:pt x="425" y="311"/>
                    </a:lnTo>
                    <a:lnTo>
                      <a:pt x="453" y="198"/>
                    </a:lnTo>
                    <a:lnTo>
                      <a:pt x="425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72" name="Freeform 184"/>
              <p:cNvSpPr>
                <a:spLocks/>
              </p:cNvSpPr>
              <p:nvPr/>
            </p:nvSpPr>
            <p:spPr bwMode="auto">
              <a:xfrm>
                <a:off x="6016" y="671"/>
                <a:ext cx="567" cy="652"/>
              </a:xfrm>
              <a:custGeom>
                <a:avLst/>
                <a:gdLst>
                  <a:gd name="T0" fmla="*/ 482 w 567"/>
                  <a:gd name="T1" fmla="*/ 340 h 652"/>
                  <a:gd name="T2" fmla="*/ 454 w 567"/>
                  <a:gd name="T3" fmla="*/ 425 h 652"/>
                  <a:gd name="T4" fmla="*/ 341 w 567"/>
                  <a:gd name="T5" fmla="*/ 482 h 652"/>
                  <a:gd name="T6" fmla="*/ 227 w 567"/>
                  <a:gd name="T7" fmla="*/ 652 h 652"/>
                  <a:gd name="T8" fmla="*/ 199 w 567"/>
                  <a:gd name="T9" fmla="*/ 595 h 652"/>
                  <a:gd name="T10" fmla="*/ 57 w 567"/>
                  <a:gd name="T11" fmla="*/ 567 h 652"/>
                  <a:gd name="T12" fmla="*/ 29 w 567"/>
                  <a:gd name="T13" fmla="*/ 397 h 652"/>
                  <a:gd name="T14" fmla="*/ 0 w 567"/>
                  <a:gd name="T15" fmla="*/ 397 h 652"/>
                  <a:gd name="T16" fmla="*/ 0 w 567"/>
                  <a:gd name="T17" fmla="*/ 340 h 652"/>
                  <a:gd name="T18" fmla="*/ 171 w 567"/>
                  <a:gd name="T19" fmla="*/ 312 h 652"/>
                  <a:gd name="T20" fmla="*/ 256 w 567"/>
                  <a:gd name="T21" fmla="*/ 198 h 652"/>
                  <a:gd name="T22" fmla="*/ 397 w 567"/>
                  <a:gd name="T23" fmla="*/ 170 h 652"/>
                  <a:gd name="T24" fmla="*/ 426 w 567"/>
                  <a:gd name="T25" fmla="*/ 113 h 652"/>
                  <a:gd name="T26" fmla="*/ 426 w 567"/>
                  <a:gd name="T27" fmla="*/ 57 h 652"/>
                  <a:gd name="T28" fmla="*/ 511 w 567"/>
                  <a:gd name="T29" fmla="*/ 0 h 652"/>
                  <a:gd name="T30" fmla="*/ 567 w 567"/>
                  <a:gd name="T31" fmla="*/ 57 h 652"/>
                  <a:gd name="T32" fmla="*/ 539 w 567"/>
                  <a:gd name="T33" fmla="*/ 198 h 652"/>
                  <a:gd name="T34" fmla="*/ 482 w 567"/>
                  <a:gd name="T35" fmla="*/ 227 h 652"/>
                  <a:gd name="T36" fmla="*/ 482 w 567"/>
                  <a:gd name="T37" fmla="*/ 34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652">
                    <a:moveTo>
                      <a:pt x="482" y="340"/>
                    </a:moveTo>
                    <a:lnTo>
                      <a:pt x="454" y="425"/>
                    </a:lnTo>
                    <a:lnTo>
                      <a:pt x="341" y="482"/>
                    </a:lnTo>
                    <a:lnTo>
                      <a:pt x="227" y="652"/>
                    </a:lnTo>
                    <a:lnTo>
                      <a:pt x="199" y="595"/>
                    </a:lnTo>
                    <a:lnTo>
                      <a:pt x="57" y="567"/>
                    </a:lnTo>
                    <a:lnTo>
                      <a:pt x="29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171" y="312"/>
                    </a:lnTo>
                    <a:lnTo>
                      <a:pt x="256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426" y="57"/>
                    </a:lnTo>
                    <a:lnTo>
                      <a:pt x="511" y="0"/>
                    </a:lnTo>
                    <a:lnTo>
                      <a:pt x="567" y="57"/>
                    </a:lnTo>
                    <a:lnTo>
                      <a:pt x="539" y="198"/>
                    </a:lnTo>
                    <a:lnTo>
                      <a:pt x="482" y="227"/>
                    </a:lnTo>
                    <a:lnTo>
                      <a:pt x="482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7" name="グループ化 76"/>
            <p:cNvGrpSpPr/>
            <p:nvPr/>
          </p:nvGrpSpPr>
          <p:grpSpPr>
            <a:xfrm>
              <a:off x="6265863" y="5585232"/>
              <a:ext cx="1663516" cy="1693842"/>
              <a:chOff x="6265863" y="5585232"/>
              <a:chExt cx="1663516" cy="1693842"/>
            </a:xfrm>
          </p:grpSpPr>
          <p:sp>
            <p:nvSpPr>
              <p:cNvPr id="78" name="正方形/長方形 77"/>
              <p:cNvSpPr/>
              <p:nvPr/>
            </p:nvSpPr>
            <p:spPr>
              <a:xfrm>
                <a:off x="6265863" y="558523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6943407" y="6426639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6357620" y="700207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7436936" y="621467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>
              <a:off x="3022246" y="1376637"/>
              <a:ext cx="7368691" cy="6678934"/>
              <a:chOff x="3022246" y="1376637"/>
              <a:chExt cx="7368691" cy="6678934"/>
            </a:xfrm>
          </p:grpSpPr>
          <p:sp>
            <p:nvSpPr>
              <p:cNvPr id="83" name="正方形/長方形 82"/>
              <p:cNvSpPr/>
              <p:nvPr/>
            </p:nvSpPr>
            <p:spPr>
              <a:xfrm>
                <a:off x="6616919" y="59803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岡山市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5110603" y="71701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倉敷市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7493671" y="19849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津山市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3173852" y="76399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笠岡市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3385783" y="505099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高梁市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4877813" y="23572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真庭市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5791639" y="6873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早島町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6387218" y="1424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鏡野町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9462478" y="14288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西粟倉村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5053013" y="45372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吉備中央町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6802515" y="33640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美咲町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8449114" y="19693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奈義町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8145463" y="4737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和気町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8066088" y="636544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瀬戸内市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6604384" y="7658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玉野市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7265559" y="50786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赤磐市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8763440" y="30327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美作市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6642329" y="39490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久米南町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8088752" y="2711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勝央町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3835401" y="77477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里庄町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8921751" y="52983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備前市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4833364" y="59342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総社市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3812382" y="13766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新庄村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3984301" y="66732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矢掛町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4098951" y="73321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浅口市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3022246" y="31306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新見市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3070664" y="65342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井原市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856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990725" y="209550"/>
            <a:ext cx="8550275" cy="9182100"/>
            <a:chOff x="1990725" y="209550"/>
            <a:chExt cx="8550275" cy="9182100"/>
          </a:xfrm>
        </p:grpSpPr>
        <p:grpSp>
          <p:nvGrpSpPr>
            <p:cNvPr id="12238" name="Group 974"/>
            <p:cNvGrpSpPr>
              <a:grpSpLocks/>
            </p:cNvGrpSpPr>
            <p:nvPr/>
          </p:nvGrpSpPr>
          <p:grpSpPr bwMode="auto">
            <a:xfrm>
              <a:off x="1990725" y="209550"/>
              <a:ext cx="8550275" cy="9182100"/>
              <a:chOff x="1254" y="132"/>
              <a:chExt cx="5386" cy="5784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2671" y="189"/>
                <a:ext cx="1304" cy="2551"/>
              </a:xfrm>
              <a:custGeom>
                <a:avLst/>
                <a:gdLst>
                  <a:gd name="T0" fmla="*/ 227 w 1304"/>
                  <a:gd name="T1" fmla="*/ 2551 h 2551"/>
                  <a:gd name="T2" fmla="*/ 170 w 1304"/>
                  <a:gd name="T3" fmla="*/ 2325 h 2551"/>
                  <a:gd name="T4" fmla="*/ 227 w 1304"/>
                  <a:gd name="T5" fmla="*/ 2211 h 2551"/>
                  <a:gd name="T6" fmla="*/ 170 w 1304"/>
                  <a:gd name="T7" fmla="*/ 2098 h 2551"/>
                  <a:gd name="T8" fmla="*/ 57 w 1304"/>
                  <a:gd name="T9" fmla="*/ 1984 h 2551"/>
                  <a:gd name="T10" fmla="*/ 114 w 1304"/>
                  <a:gd name="T11" fmla="*/ 1928 h 2551"/>
                  <a:gd name="T12" fmla="*/ 57 w 1304"/>
                  <a:gd name="T13" fmla="*/ 1814 h 2551"/>
                  <a:gd name="T14" fmla="*/ 114 w 1304"/>
                  <a:gd name="T15" fmla="*/ 1701 h 2551"/>
                  <a:gd name="T16" fmla="*/ 57 w 1304"/>
                  <a:gd name="T17" fmla="*/ 1474 h 2551"/>
                  <a:gd name="T18" fmla="*/ 114 w 1304"/>
                  <a:gd name="T19" fmla="*/ 1304 h 2551"/>
                  <a:gd name="T20" fmla="*/ 57 w 1304"/>
                  <a:gd name="T21" fmla="*/ 1191 h 2551"/>
                  <a:gd name="T22" fmla="*/ 57 w 1304"/>
                  <a:gd name="T23" fmla="*/ 907 h 2551"/>
                  <a:gd name="T24" fmla="*/ 170 w 1304"/>
                  <a:gd name="T25" fmla="*/ 737 h 2551"/>
                  <a:gd name="T26" fmla="*/ 114 w 1304"/>
                  <a:gd name="T27" fmla="*/ 510 h 2551"/>
                  <a:gd name="T28" fmla="*/ 0 w 1304"/>
                  <a:gd name="T29" fmla="*/ 170 h 2551"/>
                  <a:gd name="T30" fmla="*/ 57 w 1304"/>
                  <a:gd name="T31" fmla="*/ 113 h 2551"/>
                  <a:gd name="T32" fmla="*/ 114 w 1304"/>
                  <a:gd name="T33" fmla="*/ 0 h 2551"/>
                  <a:gd name="T34" fmla="*/ 454 w 1304"/>
                  <a:gd name="T35" fmla="*/ 57 h 2551"/>
                  <a:gd name="T36" fmla="*/ 510 w 1304"/>
                  <a:gd name="T37" fmla="*/ 113 h 2551"/>
                  <a:gd name="T38" fmla="*/ 851 w 1304"/>
                  <a:gd name="T39" fmla="*/ 170 h 2551"/>
                  <a:gd name="T40" fmla="*/ 964 w 1304"/>
                  <a:gd name="T41" fmla="*/ 227 h 2551"/>
                  <a:gd name="T42" fmla="*/ 1021 w 1304"/>
                  <a:gd name="T43" fmla="*/ 283 h 2551"/>
                  <a:gd name="T44" fmla="*/ 1134 w 1304"/>
                  <a:gd name="T45" fmla="*/ 510 h 2551"/>
                  <a:gd name="T46" fmla="*/ 1191 w 1304"/>
                  <a:gd name="T47" fmla="*/ 737 h 2551"/>
                  <a:gd name="T48" fmla="*/ 1077 w 1304"/>
                  <a:gd name="T49" fmla="*/ 680 h 2551"/>
                  <a:gd name="T50" fmla="*/ 1021 w 1304"/>
                  <a:gd name="T51" fmla="*/ 737 h 2551"/>
                  <a:gd name="T52" fmla="*/ 964 w 1304"/>
                  <a:gd name="T53" fmla="*/ 794 h 2551"/>
                  <a:gd name="T54" fmla="*/ 1021 w 1304"/>
                  <a:gd name="T55" fmla="*/ 964 h 2551"/>
                  <a:gd name="T56" fmla="*/ 964 w 1304"/>
                  <a:gd name="T57" fmla="*/ 1021 h 2551"/>
                  <a:gd name="T58" fmla="*/ 907 w 1304"/>
                  <a:gd name="T59" fmla="*/ 1077 h 2551"/>
                  <a:gd name="T60" fmla="*/ 1021 w 1304"/>
                  <a:gd name="T61" fmla="*/ 1134 h 2551"/>
                  <a:gd name="T62" fmla="*/ 1077 w 1304"/>
                  <a:gd name="T63" fmla="*/ 1191 h 2551"/>
                  <a:gd name="T64" fmla="*/ 1248 w 1304"/>
                  <a:gd name="T65" fmla="*/ 1247 h 2551"/>
                  <a:gd name="T66" fmla="*/ 1304 w 1304"/>
                  <a:gd name="T67" fmla="*/ 1361 h 2551"/>
                  <a:gd name="T68" fmla="*/ 1248 w 1304"/>
                  <a:gd name="T69" fmla="*/ 1531 h 2551"/>
                  <a:gd name="T70" fmla="*/ 1191 w 1304"/>
                  <a:gd name="T71" fmla="*/ 1758 h 2551"/>
                  <a:gd name="T72" fmla="*/ 1134 w 1304"/>
                  <a:gd name="T73" fmla="*/ 1814 h 2551"/>
                  <a:gd name="T74" fmla="*/ 1021 w 1304"/>
                  <a:gd name="T75" fmla="*/ 2041 h 2551"/>
                  <a:gd name="T76" fmla="*/ 1077 w 1304"/>
                  <a:gd name="T77" fmla="*/ 2098 h 2551"/>
                  <a:gd name="T78" fmla="*/ 1134 w 1304"/>
                  <a:gd name="T79" fmla="*/ 2211 h 2551"/>
                  <a:gd name="T80" fmla="*/ 907 w 1304"/>
                  <a:gd name="T81" fmla="*/ 2268 h 2551"/>
                  <a:gd name="T82" fmla="*/ 681 w 1304"/>
                  <a:gd name="T83" fmla="*/ 2211 h 2551"/>
                  <a:gd name="T84" fmla="*/ 624 w 1304"/>
                  <a:gd name="T85" fmla="*/ 2268 h 2551"/>
                  <a:gd name="T86" fmla="*/ 397 w 1304"/>
                  <a:gd name="T87" fmla="*/ 2438 h 2551"/>
                  <a:gd name="T88" fmla="*/ 340 w 1304"/>
                  <a:gd name="T89" fmla="*/ 2495 h 2551"/>
                  <a:gd name="T90" fmla="*/ 284 w 1304"/>
                  <a:gd name="T91" fmla="*/ 2551 h 2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04" h="2551">
                    <a:moveTo>
                      <a:pt x="284" y="2551"/>
                    </a:moveTo>
                    <a:lnTo>
                      <a:pt x="227" y="2551"/>
                    </a:lnTo>
                    <a:lnTo>
                      <a:pt x="227" y="2325"/>
                    </a:lnTo>
                    <a:lnTo>
                      <a:pt x="170" y="2325"/>
                    </a:lnTo>
                    <a:lnTo>
                      <a:pt x="170" y="2211"/>
                    </a:lnTo>
                    <a:lnTo>
                      <a:pt x="227" y="2211"/>
                    </a:lnTo>
                    <a:lnTo>
                      <a:pt x="227" y="2098"/>
                    </a:lnTo>
                    <a:lnTo>
                      <a:pt x="170" y="2098"/>
                    </a:lnTo>
                    <a:lnTo>
                      <a:pt x="170" y="1984"/>
                    </a:lnTo>
                    <a:lnTo>
                      <a:pt x="57" y="1984"/>
                    </a:lnTo>
                    <a:lnTo>
                      <a:pt x="57" y="1928"/>
                    </a:lnTo>
                    <a:lnTo>
                      <a:pt x="114" y="1928"/>
                    </a:lnTo>
                    <a:lnTo>
                      <a:pt x="114" y="1814"/>
                    </a:lnTo>
                    <a:lnTo>
                      <a:pt x="57" y="1814"/>
                    </a:lnTo>
                    <a:lnTo>
                      <a:pt x="57" y="1701"/>
                    </a:lnTo>
                    <a:lnTo>
                      <a:pt x="114" y="1701"/>
                    </a:lnTo>
                    <a:lnTo>
                      <a:pt x="114" y="1474"/>
                    </a:lnTo>
                    <a:lnTo>
                      <a:pt x="57" y="1474"/>
                    </a:lnTo>
                    <a:lnTo>
                      <a:pt x="57" y="1304"/>
                    </a:lnTo>
                    <a:lnTo>
                      <a:pt x="114" y="1304"/>
                    </a:lnTo>
                    <a:lnTo>
                      <a:pt x="114" y="1191"/>
                    </a:lnTo>
                    <a:lnTo>
                      <a:pt x="57" y="1191"/>
                    </a:lnTo>
                    <a:lnTo>
                      <a:pt x="57" y="1077"/>
                    </a:lnTo>
                    <a:lnTo>
                      <a:pt x="57" y="907"/>
                    </a:lnTo>
                    <a:lnTo>
                      <a:pt x="170" y="907"/>
                    </a:lnTo>
                    <a:lnTo>
                      <a:pt x="170" y="737"/>
                    </a:lnTo>
                    <a:lnTo>
                      <a:pt x="114" y="737"/>
                    </a:lnTo>
                    <a:lnTo>
                      <a:pt x="114" y="510"/>
                    </a:lnTo>
                    <a:lnTo>
                      <a:pt x="0" y="51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851" y="113"/>
                    </a:lnTo>
                    <a:lnTo>
                      <a:pt x="851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1021" y="227"/>
                    </a:lnTo>
                    <a:lnTo>
                      <a:pt x="1021" y="283"/>
                    </a:lnTo>
                    <a:lnTo>
                      <a:pt x="1134" y="283"/>
                    </a:lnTo>
                    <a:lnTo>
                      <a:pt x="1134" y="510"/>
                    </a:lnTo>
                    <a:lnTo>
                      <a:pt x="1191" y="510"/>
                    </a:lnTo>
                    <a:lnTo>
                      <a:pt x="1191" y="737"/>
                    </a:lnTo>
                    <a:lnTo>
                      <a:pt x="1077" y="737"/>
                    </a:lnTo>
                    <a:lnTo>
                      <a:pt x="1077" y="680"/>
                    </a:lnTo>
                    <a:lnTo>
                      <a:pt x="1021" y="680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794"/>
                    </a:lnTo>
                    <a:lnTo>
                      <a:pt x="1021" y="794"/>
                    </a:lnTo>
                    <a:lnTo>
                      <a:pt x="1021" y="964"/>
                    </a:lnTo>
                    <a:lnTo>
                      <a:pt x="964" y="964"/>
                    </a:lnTo>
                    <a:lnTo>
                      <a:pt x="964" y="1021"/>
                    </a:lnTo>
                    <a:lnTo>
                      <a:pt x="907" y="1021"/>
                    </a:lnTo>
                    <a:lnTo>
                      <a:pt x="907" y="1077"/>
                    </a:lnTo>
                    <a:lnTo>
                      <a:pt x="1021" y="1077"/>
                    </a:lnTo>
                    <a:lnTo>
                      <a:pt x="1021" y="1134"/>
                    </a:lnTo>
                    <a:lnTo>
                      <a:pt x="1077" y="1134"/>
                    </a:lnTo>
                    <a:lnTo>
                      <a:pt x="1077" y="1191"/>
                    </a:lnTo>
                    <a:lnTo>
                      <a:pt x="1248" y="1191"/>
                    </a:lnTo>
                    <a:lnTo>
                      <a:pt x="1248" y="1247"/>
                    </a:lnTo>
                    <a:lnTo>
                      <a:pt x="1304" y="1247"/>
                    </a:lnTo>
                    <a:lnTo>
                      <a:pt x="1304" y="1361"/>
                    </a:lnTo>
                    <a:lnTo>
                      <a:pt x="1248" y="1361"/>
                    </a:lnTo>
                    <a:lnTo>
                      <a:pt x="1248" y="1531"/>
                    </a:lnTo>
                    <a:lnTo>
                      <a:pt x="1191" y="1531"/>
                    </a:lnTo>
                    <a:lnTo>
                      <a:pt x="1191" y="1758"/>
                    </a:lnTo>
                    <a:lnTo>
                      <a:pt x="1134" y="1758"/>
                    </a:lnTo>
                    <a:lnTo>
                      <a:pt x="1134" y="1814"/>
                    </a:lnTo>
                    <a:lnTo>
                      <a:pt x="1021" y="1814"/>
                    </a:lnTo>
                    <a:lnTo>
                      <a:pt x="1021" y="2041"/>
                    </a:lnTo>
                    <a:lnTo>
                      <a:pt x="1077" y="2041"/>
                    </a:lnTo>
                    <a:lnTo>
                      <a:pt x="1077" y="2098"/>
                    </a:lnTo>
                    <a:lnTo>
                      <a:pt x="1134" y="2098"/>
                    </a:lnTo>
                    <a:lnTo>
                      <a:pt x="1134" y="2211"/>
                    </a:lnTo>
                    <a:lnTo>
                      <a:pt x="907" y="2211"/>
                    </a:lnTo>
                    <a:lnTo>
                      <a:pt x="907" y="2268"/>
                    </a:lnTo>
                    <a:lnTo>
                      <a:pt x="681" y="2268"/>
                    </a:lnTo>
                    <a:lnTo>
                      <a:pt x="681" y="2211"/>
                    </a:lnTo>
                    <a:lnTo>
                      <a:pt x="624" y="2211"/>
                    </a:lnTo>
                    <a:lnTo>
                      <a:pt x="624" y="2268"/>
                    </a:lnTo>
                    <a:lnTo>
                      <a:pt x="397" y="2268"/>
                    </a:lnTo>
                    <a:lnTo>
                      <a:pt x="397" y="2438"/>
                    </a:lnTo>
                    <a:lnTo>
                      <a:pt x="340" y="2438"/>
                    </a:lnTo>
                    <a:lnTo>
                      <a:pt x="340" y="2495"/>
                    </a:lnTo>
                    <a:lnTo>
                      <a:pt x="284" y="2495"/>
                    </a:lnTo>
                    <a:lnTo>
                      <a:pt x="284" y="25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5109" y="983"/>
                <a:ext cx="1531" cy="1814"/>
              </a:xfrm>
              <a:custGeom>
                <a:avLst/>
                <a:gdLst>
                  <a:gd name="T0" fmla="*/ 1361 w 1531"/>
                  <a:gd name="T1" fmla="*/ 113 h 1814"/>
                  <a:gd name="T2" fmla="*/ 1304 w 1531"/>
                  <a:gd name="T3" fmla="*/ 170 h 1814"/>
                  <a:gd name="T4" fmla="*/ 1248 w 1531"/>
                  <a:gd name="T5" fmla="*/ 227 h 1814"/>
                  <a:gd name="T6" fmla="*/ 1191 w 1531"/>
                  <a:gd name="T7" fmla="*/ 283 h 1814"/>
                  <a:gd name="T8" fmla="*/ 964 w 1531"/>
                  <a:gd name="T9" fmla="*/ 113 h 1814"/>
                  <a:gd name="T10" fmla="*/ 908 w 1531"/>
                  <a:gd name="T11" fmla="*/ 0 h 1814"/>
                  <a:gd name="T12" fmla="*/ 681 w 1531"/>
                  <a:gd name="T13" fmla="*/ 56 h 1814"/>
                  <a:gd name="T14" fmla="*/ 624 w 1531"/>
                  <a:gd name="T15" fmla="*/ 227 h 1814"/>
                  <a:gd name="T16" fmla="*/ 681 w 1531"/>
                  <a:gd name="T17" fmla="*/ 340 h 1814"/>
                  <a:gd name="T18" fmla="*/ 624 w 1531"/>
                  <a:gd name="T19" fmla="*/ 397 h 1814"/>
                  <a:gd name="T20" fmla="*/ 681 w 1531"/>
                  <a:gd name="T21" fmla="*/ 510 h 1814"/>
                  <a:gd name="T22" fmla="*/ 624 w 1531"/>
                  <a:gd name="T23" fmla="*/ 567 h 1814"/>
                  <a:gd name="T24" fmla="*/ 511 w 1531"/>
                  <a:gd name="T25" fmla="*/ 623 h 1814"/>
                  <a:gd name="T26" fmla="*/ 397 w 1531"/>
                  <a:gd name="T27" fmla="*/ 737 h 1814"/>
                  <a:gd name="T28" fmla="*/ 454 w 1531"/>
                  <a:gd name="T29" fmla="*/ 907 h 1814"/>
                  <a:gd name="T30" fmla="*/ 227 w 1531"/>
                  <a:gd name="T31" fmla="*/ 1077 h 1814"/>
                  <a:gd name="T32" fmla="*/ 0 w 1531"/>
                  <a:gd name="T33" fmla="*/ 1247 h 1814"/>
                  <a:gd name="T34" fmla="*/ 57 w 1531"/>
                  <a:gd name="T35" fmla="*/ 1361 h 1814"/>
                  <a:gd name="T36" fmla="*/ 0 w 1531"/>
                  <a:gd name="T37" fmla="*/ 1417 h 1814"/>
                  <a:gd name="T38" fmla="*/ 57 w 1531"/>
                  <a:gd name="T39" fmla="*/ 1474 h 1814"/>
                  <a:gd name="T40" fmla="*/ 170 w 1531"/>
                  <a:gd name="T41" fmla="*/ 1531 h 1814"/>
                  <a:gd name="T42" fmla="*/ 114 w 1531"/>
                  <a:gd name="T43" fmla="*/ 1587 h 1814"/>
                  <a:gd name="T44" fmla="*/ 57 w 1531"/>
                  <a:gd name="T45" fmla="*/ 1644 h 1814"/>
                  <a:gd name="T46" fmla="*/ 170 w 1531"/>
                  <a:gd name="T47" fmla="*/ 1757 h 1814"/>
                  <a:gd name="T48" fmla="*/ 454 w 1531"/>
                  <a:gd name="T49" fmla="*/ 1757 h 1814"/>
                  <a:gd name="T50" fmla="*/ 511 w 1531"/>
                  <a:gd name="T51" fmla="*/ 1814 h 1814"/>
                  <a:gd name="T52" fmla="*/ 567 w 1531"/>
                  <a:gd name="T53" fmla="*/ 1644 h 1814"/>
                  <a:gd name="T54" fmla="*/ 681 w 1531"/>
                  <a:gd name="T55" fmla="*/ 1701 h 1814"/>
                  <a:gd name="T56" fmla="*/ 737 w 1531"/>
                  <a:gd name="T57" fmla="*/ 1531 h 1814"/>
                  <a:gd name="T58" fmla="*/ 851 w 1531"/>
                  <a:gd name="T59" fmla="*/ 1474 h 1814"/>
                  <a:gd name="T60" fmla="*/ 908 w 1531"/>
                  <a:gd name="T61" fmla="*/ 1417 h 1814"/>
                  <a:gd name="T62" fmla="*/ 851 w 1531"/>
                  <a:gd name="T63" fmla="*/ 1134 h 1814"/>
                  <a:gd name="T64" fmla="*/ 908 w 1531"/>
                  <a:gd name="T65" fmla="*/ 1077 h 1814"/>
                  <a:gd name="T66" fmla="*/ 1078 w 1531"/>
                  <a:gd name="T67" fmla="*/ 964 h 1814"/>
                  <a:gd name="T68" fmla="*/ 1248 w 1531"/>
                  <a:gd name="T69" fmla="*/ 680 h 1814"/>
                  <a:gd name="T70" fmla="*/ 1304 w 1531"/>
                  <a:gd name="T71" fmla="*/ 453 h 1814"/>
                  <a:gd name="T72" fmla="*/ 1531 w 1531"/>
                  <a:gd name="T73" fmla="*/ 340 h 1814"/>
                  <a:gd name="T74" fmla="*/ 1361 w 1531"/>
                  <a:gd name="T75" fmla="*/ 56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31" h="1814">
                    <a:moveTo>
                      <a:pt x="1361" y="56"/>
                    </a:moveTo>
                    <a:lnTo>
                      <a:pt x="1361" y="113"/>
                    </a:lnTo>
                    <a:lnTo>
                      <a:pt x="1304" y="113"/>
                    </a:lnTo>
                    <a:lnTo>
                      <a:pt x="1304" y="170"/>
                    </a:lnTo>
                    <a:lnTo>
                      <a:pt x="1248" y="170"/>
                    </a:lnTo>
                    <a:lnTo>
                      <a:pt x="1248" y="227"/>
                    </a:lnTo>
                    <a:lnTo>
                      <a:pt x="1191" y="227"/>
                    </a:lnTo>
                    <a:lnTo>
                      <a:pt x="1191" y="283"/>
                    </a:lnTo>
                    <a:lnTo>
                      <a:pt x="964" y="283"/>
                    </a:lnTo>
                    <a:lnTo>
                      <a:pt x="964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681" y="0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510"/>
                    </a:lnTo>
                    <a:lnTo>
                      <a:pt x="624" y="510"/>
                    </a:lnTo>
                    <a:lnTo>
                      <a:pt x="624" y="567"/>
                    </a:lnTo>
                    <a:lnTo>
                      <a:pt x="511" y="567"/>
                    </a:lnTo>
                    <a:lnTo>
                      <a:pt x="511" y="623"/>
                    </a:lnTo>
                    <a:lnTo>
                      <a:pt x="397" y="623"/>
                    </a:lnTo>
                    <a:lnTo>
                      <a:pt x="397" y="737"/>
                    </a:lnTo>
                    <a:lnTo>
                      <a:pt x="454" y="737"/>
                    </a:lnTo>
                    <a:lnTo>
                      <a:pt x="454" y="907"/>
                    </a:lnTo>
                    <a:lnTo>
                      <a:pt x="227" y="907"/>
                    </a:lnTo>
                    <a:lnTo>
                      <a:pt x="227" y="1077"/>
                    </a:lnTo>
                    <a:lnTo>
                      <a:pt x="0" y="1077"/>
                    </a:lnTo>
                    <a:lnTo>
                      <a:pt x="0" y="1247"/>
                    </a:lnTo>
                    <a:lnTo>
                      <a:pt x="57" y="1247"/>
                    </a:lnTo>
                    <a:lnTo>
                      <a:pt x="57" y="1361"/>
                    </a:lnTo>
                    <a:lnTo>
                      <a:pt x="0" y="1361"/>
                    </a:lnTo>
                    <a:lnTo>
                      <a:pt x="0" y="1417"/>
                    </a:lnTo>
                    <a:lnTo>
                      <a:pt x="57" y="1417"/>
                    </a:lnTo>
                    <a:lnTo>
                      <a:pt x="57" y="1474"/>
                    </a:lnTo>
                    <a:lnTo>
                      <a:pt x="170" y="1474"/>
                    </a:lnTo>
                    <a:lnTo>
                      <a:pt x="170" y="1531"/>
                    </a:lnTo>
                    <a:lnTo>
                      <a:pt x="114" y="1531"/>
                    </a:lnTo>
                    <a:lnTo>
                      <a:pt x="114" y="1587"/>
                    </a:lnTo>
                    <a:lnTo>
                      <a:pt x="57" y="1587"/>
                    </a:lnTo>
                    <a:lnTo>
                      <a:pt x="57" y="1644"/>
                    </a:lnTo>
                    <a:lnTo>
                      <a:pt x="170" y="1644"/>
                    </a:lnTo>
                    <a:lnTo>
                      <a:pt x="170" y="1757"/>
                    </a:lnTo>
                    <a:lnTo>
                      <a:pt x="397" y="1757"/>
                    </a:lnTo>
                    <a:lnTo>
                      <a:pt x="454" y="1757"/>
                    </a:lnTo>
                    <a:lnTo>
                      <a:pt x="454" y="1814"/>
                    </a:lnTo>
                    <a:lnTo>
                      <a:pt x="511" y="1814"/>
                    </a:lnTo>
                    <a:lnTo>
                      <a:pt x="511" y="1644"/>
                    </a:lnTo>
                    <a:lnTo>
                      <a:pt x="567" y="1644"/>
                    </a:lnTo>
                    <a:lnTo>
                      <a:pt x="567" y="1701"/>
                    </a:lnTo>
                    <a:lnTo>
                      <a:pt x="681" y="1701"/>
                    </a:lnTo>
                    <a:lnTo>
                      <a:pt x="681" y="1531"/>
                    </a:lnTo>
                    <a:lnTo>
                      <a:pt x="737" y="1531"/>
                    </a:lnTo>
                    <a:lnTo>
                      <a:pt x="737" y="1474"/>
                    </a:lnTo>
                    <a:lnTo>
                      <a:pt x="851" y="1474"/>
                    </a:lnTo>
                    <a:lnTo>
                      <a:pt x="851" y="1417"/>
                    </a:lnTo>
                    <a:lnTo>
                      <a:pt x="908" y="1417"/>
                    </a:lnTo>
                    <a:lnTo>
                      <a:pt x="908" y="1134"/>
                    </a:lnTo>
                    <a:lnTo>
                      <a:pt x="851" y="1134"/>
                    </a:lnTo>
                    <a:lnTo>
                      <a:pt x="851" y="1077"/>
                    </a:lnTo>
                    <a:lnTo>
                      <a:pt x="908" y="1077"/>
                    </a:lnTo>
                    <a:lnTo>
                      <a:pt x="908" y="964"/>
                    </a:lnTo>
                    <a:lnTo>
                      <a:pt x="1078" y="964"/>
                    </a:lnTo>
                    <a:lnTo>
                      <a:pt x="1078" y="680"/>
                    </a:lnTo>
                    <a:lnTo>
                      <a:pt x="1248" y="680"/>
                    </a:lnTo>
                    <a:lnTo>
                      <a:pt x="1248" y="453"/>
                    </a:lnTo>
                    <a:lnTo>
                      <a:pt x="1304" y="453"/>
                    </a:lnTo>
                    <a:lnTo>
                      <a:pt x="1304" y="340"/>
                    </a:lnTo>
                    <a:lnTo>
                      <a:pt x="1531" y="340"/>
                    </a:lnTo>
                    <a:lnTo>
                      <a:pt x="1531" y="56"/>
                    </a:lnTo>
                    <a:lnTo>
                      <a:pt x="1361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3862" y="359"/>
                <a:ext cx="1644" cy="1871"/>
              </a:xfrm>
              <a:custGeom>
                <a:avLst/>
                <a:gdLst>
                  <a:gd name="T0" fmla="*/ 227 w 1644"/>
                  <a:gd name="T1" fmla="*/ 1531 h 1871"/>
                  <a:gd name="T2" fmla="*/ 283 w 1644"/>
                  <a:gd name="T3" fmla="*/ 1588 h 1871"/>
                  <a:gd name="T4" fmla="*/ 227 w 1644"/>
                  <a:gd name="T5" fmla="*/ 1701 h 1871"/>
                  <a:gd name="T6" fmla="*/ 283 w 1644"/>
                  <a:gd name="T7" fmla="*/ 1814 h 1871"/>
                  <a:gd name="T8" fmla="*/ 340 w 1644"/>
                  <a:gd name="T9" fmla="*/ 1871 h 1871"/>
                  <a:gd name="T10" fmla="*/ 454 w 1644"/>
                  <a:gd name="T11" fmla="*/ 1814 h 1871"/>
                  <a:gd name="T12" fmla="*/ 510 w 1644"/>
                  <a:gd name="T13" fmla="*/ 1701 h 1871"/>
                  <a:gd name="T14" fmla="*/ 624 w 1644"/>
                  <a:gd name="T15" fmla="*/ 1531 h 1871"/>
                  <a:gd name="T16" fmla="*/ 567 w 1644"/>
                  <a:gd name="T17" fmla="*/ 1588 h 1871"/>
                  <a:gd name="T18" fmla="*/ 624 w 1644"/>
                  <a:gd name="T19" fmla="*/ 1644 h 1871"/>
                  <a:gd name="T20" fmla="*/ 680 w 1644"/>
                  <a:gd name="T21" fmla="*/ 1758 h 1871"/>
                  <a:gd name="T22" fmla="*/ 737 w 1644"/>
                  <a:gd name="T23" fmla="*/ 1701 h 1871"/>
                  <a:gd name="T24" fmla="*/ 850 w 1644"/>
                  <a:gd name="T25" fmla="*/ 1644 h 1871"/>
                  <a:gd name="T26" fmla="*/ 907 w 1644"/>
                  <a:gd name="T27" fmla="*/ 1701 h 1871"/>
                  <a:gd name="T28" fmla="*/ 1021 w 1644"/>
                  <a:gd name="T29" fmla="*/ 1758 h 1871"/>
                  <a:gd name="T30" fmla="*/ 1247 w 1644"/>
                  <a:gd name="T31" fmla="*/ 1644 h 1871"/>
                  <a:gd name="T32" fmla="*/ 1304 w 1644"/>
                  <a:gd name="T33" fmla="*/ 1474 h 1871"/>
                  <a:gd name="T34" fmla="*/ 1361 w 1644"/>
                  <a:gd name="T35" fmla="*/ 1304 h 1871"/>
                  <a:gd name="T36" fmla="*/ 1417 w 1644"/>
                  <a:gd name="T37" fmla="*/ 1247 h 1871"/>
                  <a:gd name="T38" fmla="*/ 1474 w 1644"/>
                  <a:gd name="T39" fmla="*/ 851 h 1871"/>
                  <a:gd name="T40" fmla="*/ 1588 w 1644"/>
                  <a:gd name="T41" fmla="*/ 794 h 1871"/>
                  <a:gd name="T42" fmla="*/ 1644 w 1644"/>
                  <a:gd name="T43" fmla="*/ 680 h 1871"/>
                  <a:gd name="T44" fmla="*/ 1588 w 1644"/>
                  <a:gd name="T45" fmla="*/ 567 h 1871"/>
                  <a:gd name="T46" fmla="*/ 1644 w 1644"/>
                  <a:gd name="T47" fmla="*/ 454 h 1871"/>
                  <a:gd name="T48" fmla="*/ 1531 w 1644"/>
                  <a:gd name="T49" fmla="*/ 170 h 1871"/>
                  <a:gd name="T50" fmla="*/ 1417 w 1644"/>
                  <a:gd name="T51" fmla="*/ 113 h 1871"/>
                  <a:gd name="T52" fmla="*/ 1361 w 1644"/>
                  <a:gd name="T53" fmla="*/ 57 h 1871"/>
                  <a:gd name="T54" fmla="*/ 1304 w 1644"/>
                  <a:gd name="T55" fmla="*/ 0 h 1871"/>
                  <a:gd name="T56" fmla="*/ 1191 w 1644"/>
                  <a:gd name="T57" fmla="*/ 57 h 1871"/>
                  <a:gd name="T58" fmla="*/ 964 w 1644"/>
                  <a:gd name="T59" fmla="*/ 113 h 1871"/>
                  <a:gd name="T60" fmla="*/ 907 w 1644"/>
                  <a:gd name="T61" fmla="*/ 284 h 1871"/>
                  <a:gd name="T62" fmla="*/ 850 w 1644"/>
                  <a:gd name="T63" fmla="*/ 397 h 1871"/>
                  <a:gd name="T64" fmla="*/ 907 w 1644"/>
                  <a:gd name="T65" fmla="*/ 454 h 1871"/>
                  <a:gd name="T66" fmla="*/ 850 w 1644"/>
                  <a:gd name="T67" fmla="*/ 737 h 1871"/>
                  <a:gd name="T68" fmla="*/ 794 w 1644"/>
                  <a:gd name="T69" fmla="*/ 851 h 1871"/>
                  <a:gd name="T70" fmla="*/ 737 w 1644"/>
                  <a:gd name="T71" fmla="*/ 964 h 1871"/>
                  <a:gd name="T72" fmla="*/ 680 w 1644"/>
                  <a:gd name="T73" fmla="*/ 1191 h 1871"/>
                  <a:gd name="T74" fmla="*/ 624 w 1644"/>
                  <a:gd name="T75" fmla="*/ 1247 h 1871"/>
                  <a:gd name="T76" fmla="*/ 567 w 1644"/>
                  <a:gd name="T77" fmla="*/ 1418 h 1871"/>
                  <a:gd name="T78" fmla="*/ 454 w 1644"/>
                  <a:gd name="T79" fmla="*/ 1361 h 1871"/>
                  <a:gd name="T80" fmla="*/ 397 w 1644"/>
                  <a:gd name="T81" fmla="*/ 1304 h 1871"/>
                  <a:gd name="T82" fmla="*/ 283 w 1644"/>
                  <a:gd name="T83" fmla="*/ 1247 h 1871"/>
                  <a:gd name="T84" fmla="*/ 227 w 1644"/>
                  <a:gd name="T85" fmla="*/ 1191 h 1871"/>
                  <a:gd name="T86" fmla="*/ 57 w 1644"/>
                  <a:gd name="T87" fmla="*/ 1361 h 1871"/>
                  <a:gd name="T88" fmla="*/ 0 w 1644"/>
                  <a:gd name="T89" fmla="*/ 1531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44" h="1871">
                    <a:moveTo>
                      <a:pt x="0" y="1531"/>
                    </a:moveTo>
                    <a:lnTo>
                      <a:pt x="227" y="1531"/>
                    </a:lnTo>
                    <a:lnTo>
                      <a:pt x="227" y="1588"/>
                    </a:lnTo>
                    <a:lnTo>
                      <a:pt x="283" y="1588"/>
                    </a:lnTo>
                    <a:lnTo>
                      <a:pt x="283" y="1701"/>
                    </a:lnTo>
                    <a:lnTo>
                      <a:pt x="227" y="1701"/>
                    </a:lnTo>
                    <a:lnTo>
                      <a:pt x="227" y="1814"/>
                    </a:lnTo>
                    <a:lnTo>
                      <a:pt x="283" y="1814"/>
                    </a:lnTo>
                    <a:lnTo>
                      <a:pt x="283" y="1871"/>
                    </a:lnTo>
                    <a:lnTo>
                      <a:pt x="340" y="1871"/>
                    </a:lnTo>
                    <a:lnTo>
                      <a:pt x="340" y="1814"/>
                    </a:lnTo>
                    <a:lnTo>
                      <a:pt x="454" y="1814"/>
                    </a:lnTo>
                    <a:lnTo>
                      <a:pt x="454" y="1701"/>
                    </a:lnTo>
                    <a:lnTo>
                      <a:pt x="510" y="1701"/>
                    </a:lnTo>
                    <a:lnTo>
                      <a:pt x="510" y="1531"/>
                    </a:lnTo>
                    <a:lnTo>
                      <a:pt x="624" y="1531"/>
                    </a:lnTo>
                    <a:lnTo>
                      <a:pt x="624" y="1588"/>
                    </a:lnTo>
                    <a:lnTo>
                      <a:pt x="567" y="1588"/>
                    </a:lnTo>
                    <a:lnTo>
                      <a:pt x="567" y="1644"/>
                    </a:lnTo>
                    <a:lnTo>
                      <a:pt x="624" y="1644"/>
                    </a:lnTo>
                    <a:lnTo>
                      <a:pt x="624" y="1758"/>
                    </a:lnTo>
                    <a:lnTo>
                      <a:pt x="680" y="1758"/>
                    </a:lnTo>
                    <a:lnTo>
                      <a:pt x="680" y="1701"/>
                    </a:lnTo>
                    <a:lnTo>
                      <a:pt x="737" y="1701"/>
                    </a:lnTo>
                    <a:lnTo>
                      <a:pt x="737" y="1644"/>
                    </a:lnTo>
                    <a:lnTo>
                      <a:pt x="850" y="1644"/>
                    </a:lnTo>
                    <a:lnTo>
                      <a:pt x="850" y="1701"/>
                    </a:lnTo>
                    <a:lnTo>
                      <a:pt x="907" y="1701"/>
                    </a:lnTo>
                    <a:lnTo>
                      <a:pt x="907" y="1758"/>
                    </a:lnTo>
                    <a:lnTo>
                      <a:pt x="1021" y="1758"/>
                    </a:lnTo>
                    <a:lnTo>
                      <a:pt x="1021" y="1644"/>
                    </a:lnTo>
                    <a:lnTo>
                      <a:pt x="1247" y="1644"/>
                    </a:lnTo>
                    <a:lnTo>
                      <a:pt x="1247" y="1474"/>
                    </a:lnTo>
                    <a:lnTo>
                      <a:pt x="1304" y="1474"/>
                    </a:lnTo>
                    <a:lnTo>
                      <a:pt x="1304" y="1304"/>
                    </a:lnTo>
                    <a:lnTo>
                      <a:pt x="1361" y="1304"/>
                    </a:lnTo>
                    <a:lnTo>
                      <a:pt x="1417" y="1304"/>
                    </a:lnTo>
                    <a:lnTo>
                      <a:pt x="1417" y="1247"/>
                    </a:lnTo>
                    <a:lnTo>
                      <a:pt x="1474" y="1247"/>
                    </a:lnTo>
                    <a:lnTo>
                      <a:pt x="1474" y="851"/>
                    </a:lnTo>
                    <a:lnTo>
                      <a:pt x="1588" y="851"/>
                    </a:lnTo>
                    <a:lnTo>
                      <a:pt x="1588" y="794"/>
                    </a:lnTo>
                    <a:lnTo>
                      <a:pt x="1644" y="794"/>
                    </a:lnTo>
                    <a:lnTo>
                      <a:pt x="1644" y="680"/>
                    </a:lnTo>
                    <a:lnTo>
                      <a:pt x="1588" y="680"/>
                    </a:lnTo>
                    <a:lnTo>
                      <a:pt x="1588" y="567"/>
                    </a:lnTo>
                    <a:lnTo>
                      <a:pt x="1644" y="567"/>
                    </a:lnTo>
                    <a:lnTo>
                      <a:pt x="1644" y="454"/>
                    </a:lnTo>
                    <a:lnTo>
                      <a:pt x="1531" y="454"/>
                    </a:lnTo>
                    <a:lnTo>
                      <a:pt x="1531" y="170"/>
                    </a:lnTo>
                    <a:lnTo>
                      <a:pt x="1417" y="170"/>
                    </a:lnTo>
                    <a:lnTo>
                      <a:pt x="1417" y="113"/>
                    </a:lnTo>
                    <a:lnTo>
                      <a:pt x="1361" y="113"/>
                    </a:lnTo>
                    <a:lnTo>
                      <a:pt x="1361" y="57"/>
                    </a:lnTo>
                    <a:lnTo>
                      <a:pt x="1304" y="57"/>
                    </a:lnTo>
                    <a:lnTo>
                      <a:pt x="1304" y="0"/>
                    </a:lnTo>
                    <a:lnTo>
                      <a:pt x="1191" y="0"/>
                    </a:lnTo>
                    <a:lnTo>
                      <a:pt x="1191" y="57"/>
                    </a:lnTo>
                    <a:lnTo>
                      <a:pt x="964" y="57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907" y="284"/>
                    </a:lnTo>
                    <a:lnTo>
                      <a:pt x="850" y="284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850" y="454"/>
                    </a:lnTo>
                    <a:lnTo>
                      <a:pt x="850" y="737"/>
                    </a:lnTo>
                    <a:lnTo>
                      <a:pt x="794" y="737"/>
                    </a:lnTo>
                    <a:lnTo>
                      <a:pt x="794" y="851"/>
                    </a:lnTo>
                    <a:lnTo>
                      <a:pt x="737" y="851"/>
                    </a:lnTo>
                    <a:lnTo>
                      <a:pt x="737" y="964"/>
                    </a:lnTo>
                    <a:lnTo>
                      <a:pt x="680" y="964"/>
                    </a:lnTo>
                    <a:lnTo>
                      <a:pt x="680" y="1191"/>
                    </a:lnTo>
                    <a:lnTo>
                      <a:pt x="624" y="1191"/>
                    </a:lnTo>
                    <a:lnTo>
                      <a:pt x="624" y="1247"/>
                    </a:lnTo>
                    <a:lnTo>
                      <a:pt x="567" y="1247"/>
                    </a:lnTo>
                    <a:lnTo>
                      <a:pt x="567" y="1418"/>
                    </a:lnTo>
                    <a:lnTo>
                      <a:pt x="454" y="1418"/>
                    </a:lnTo>
                    <a:lnTo>
                      <a:pt x="454" y="1361"/>
                    </a:lnTo>
                    <a:lnTo>
                      <a:pt x="397" y="1361"/>
                    </a:lnTo>
                    <a:lnTo>
                      <a:pt x="397" y="1304"/>
                    </a:lnTo>
                    <a:lnTo>
                      <a:pt x="283" y="1304"/>
                    </a:lnTo>
                    <a:lnTo>
                      <a:pt x="283" y="1247"/>
                    </a:lnTo>
                    <a:lnTo>
                      <a:pt x="227" y="1247"/>
                    </a:lnTo>
                    <a:lnTo>
                      <a:pt x="227" y="1191"/>
                    </a:lnTo>
                    <a:lnTo>
                      <a:pt x="57" y="1191"/>
                    </a:lnTo>
                    <a:lnTo>
                      <a:pt x="57" y="1361"/>
                    </a:lnTo>
                    <a:lnTo>
                      <a:pt x="0" y="1361"/>
                    </a:lnTo>
                    <a:lnTo>
                      <a:pt x="0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3578" y="132"/>
                <a:ext cx="1248" cy="1645"/>
              </a:xfrm>
              <a:custGeom>
                <a:avLst/>
                <a:gdLst>
                  <a:gd name="T0" fmla="*/ 1248 w 1248"/>
                  <a:gd name="T1" fmla="*/ 340 h 1645"/>
                  <a:gd name="T2" fmla="*/ 1191 w 1248"/>
                  <a:gd name="T3" fmla="*/ 511 h 1645"/>
                  <a:gd name="T4" fmla="*/ 1134 w 1248"/>
                  <a:gd name="T5" fmla="*/ 624 h 1645"/>
                  <a:gd name="T6" fmla="*/ 1191 w 1248"/>
                  <a:gd name="T7" fmla="*/ 681 h 1645"/>
                  <a:gd name="T8" fmla="*/ 1134 w 1248"/>
                  <a:gd name="T9" fmla="*/ 964 h 1645"/>
                  <a:gd name="T10" fmla="*/ 1078 w 1248"/>
                  <a:gd name="T11" fmla="*/ 1078 h 1645"/>
                  <a:gd name="T12" fmla="*/ 1021 w 1248"/>
                  <a:gd name="T13" fmla="*/ 1191 h 1645"/>
                  <a:gd name="T14" fmla="*/ 964 w 1248"/>
                  <a:gd name="T15" fmla="*/ 1418 h 1645"/>
                  <a:gd name="T16" fmla="*/ 908 w 1248"/>
                  <a:gd name="T17" fmla="*/ 1474 h 1645"/>
                  <a:gd name="T18" fmla="*/ 851 w 1248"/>
                  <a:gd name="T19" fmla="*/ 1645 h 1645"/>
                  <a:gd name="T20" fmla="*/ 738 w 1248"/>
                  <a:gd name="T21" fmla="*/ 1588 h 1645"/>
                  <a:gd name="T22" fmla="*/ 681 w 1248"/>
                  <a:gd name="T23" fmla="*/ 1531 h 1645"/>
                  <a:gd name="T24" fmla="*/ 567 w 1248"/>
                  <a:gd name="T25" fmla="*/ 1474 h 1645"/>
                  <a:gd name="T26" fmla="*/ 511 w 1248"/>
                  <a:gd name="T27" fmla="*/ 1418 h 1645"/>
                  <a:gd name="T28" fmla="*/ 397 w 1248"/>
                  <a:gd name="T29" fmla="*/ 1304 h 1645"/>
                  <a:gd name="T30" fmla="*/ 341 w 1248"/>
                  <a:gd name="T31" fmla="*/ 1248 h 1645"/>
                  <a:gd name="T32" fmla="*/ 170 w 1248"/>
                  <a:gd name="T33" fmla="*/ 1191 h 1645"/>
                  <a:gd name="T34" fmla="*/ 114 w 1248"/>
                  <a:gd name="T35" fmla="*/ 1134 h 1645"/>
                  <a:gd name="T36" fmla="*/ 0 w 1248"/>
                  <a:gd name="T37" fmla="*/ 1078 h 1645"/>
                  <a:gd name="T38" fmla="*/ 57 w 1248"/>
                  <a:gd name="T39" fmla="*/ 1021 h 1645"/>
                  <a:gd name="T40" fmla="*/ 114 w 1248"/>
                  <a:gd name="T41" fmla="*/ 851 h 1645"/>
                  <a:gd name="T42" fmla="*/ 57 w 1248"/>
                  <a:gd name="T43" fmla="*/ 794 h 1645"/>
                  <a:gd name="T44" fmla="*/ 114 w 1248"/>
                  <a:gd name="T45" fmla="*/ 737 h 1645"/>
                  <a:gd name="T46" fmla="*/ 170 w 1248"/>
                  <a:gd name="T47" fmla="*/ 794 h 1645"/>
                  <a:gd name="T48" fmla="*/ 284 w 1248"/>
                  <a:gd name="T49" fmla="*/ 567 h 1645"/>
                  <a:gd name="T50" fmla="*/ 397 w 1248"/>
                  <a:gd name="T51" fmla="*/ 511 h 1645"/>
                  <a:gd name="T52" fmla="*/ 454 w 1248"/>
                  <a:gd name="T53" fmla="*/ 340 h 1645"/>
                  <a:gd name="T54" fmla="*/ 567 w 1248"/>
                  <a:gd name="T55" fmla="*/ 284 h 1645"/>
                  <a:gd name="T56" fmla="*/ 624 w 1248"/>
                  <a:gd name="T57" fmla="*/ 227 h 1645"/>
                  <a:gd name="T58" fmla="*/ 794 w 1248"/>
                  <a:gd name="T59" fmla="*/ 57 h 1645"/>
                  <a:gd name="T60" fmla="*/ 908 w 1248"/>
                  <a:gd name="T61" fmla="*/ 0 h 1645"/>
                  <a:gd name="T62" fmla="*/ 1191 w 1248"/>
                  <a:gd name="T63" fmla="*/ 170 h 1645"/>
                  <a:gd name="T64" fmla="*/ 1134 w 1248"/>
                  <a:gd name="T65" fmla="*/ 227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48" h="1645">
                    <a:moveTo>
                      <a:pt x="1248" y="227"/>
                    </a:moveTo>
                    <a:lnTo>
                      <a:pt x="1248" y="340"/>
                    </a:lnTo>
                    <a:lnTo>
                      <a:pt x="1191" y="340"/>
                    </a:lnTo>
                    <a:lnTo>
                      <a:pt x="1191" y="511"/>
                    </a:lnTo>
                    <a:lnTo>
                      <a:pt x="1134" y="511"/>
                    </a:lnTo>
                    <a:lnTo>
                      <a:pt x="1134" y="624"/>
                    </a:lnTo>
                    <a:lnTo>
                      <a:pt x="1191" y="624"/>
                    </a:lnTo>
                    <a:lnTo>
                      <a:pt x="1191" y="681"/>
                    </a:lnTo>
                    <a:lnTo>
                      <a:pt x="1134" y="681"/>
                    </a:lnTo>
                    <a:lnTo>
                      <a:pt x="1134" y="964"/>
                    </a:lnTo>
                    <a:lnTo>
                      <a:pt x="1078" y="964"/>
                    </a:lnTo>
                    <a:lnTo>
                      <a:pt x="1078" y="1078"/>
                    </a:lnTo>
                    <a:lnTo>
                      <a:pt x="1021" y="1078"/>
                    </a:lnTo>
                    <a:lnTo>
                      <a:pt x="1021" y="1191"/>
                    </a:lnTo>
                    <a:lnTo>
                      <a:pt x="964" y="1191"/>
                    </a:lnTo>
                    <a:lnTo>
                      <a:pt x="964" y="1418"/>
                    </a:lnTo>
                    <a:lnTo>
                      <a:pt x="908" y="1418"/>
                    </a:lnTo>
                    <a:lnTo>
                      <a:pt x="908" y="1474"/>
                    </a:lnTo>
                    <a:lnTo>
                      <a:pt x="851" y="1474"/>
                    </a:lnTo>
                    <a:lnTo>
                      <a:pt x="851" y="1645"/>
                    </a:lnTo>
                    <a:lnTo>
                      <a:pt x="738" y="1645"/>
                    </a:lnTo>
                    <a:lnTo>
                      <a:pt x="738" y="1588"/>
                    </a:lnTo>
                    <a:lnTo>
                      <a:pt x="681" y="1588"/>
                    </a:lnTo>
                    <a:lnTo>
                      <a:pt x="681" y="1531"/>
                    </a:lnTo>
                    <a:lnTo>
                      <a:pt x="567" y="1531"/>
                    </a:lnTo>
                    <a:lnTo>
                      <a:pt x="567" y="1474"/>
                    </a:lnTo>
                    <a:lnTo>
                      <a:pt x="511" y="1474"/>
                    </a:lnTo>
                    <a:lnTo>
                      <a:pt x="511" y="1418"/>
                    </a:lnTo>
                    <a:lnTo>
                      <a:pt x="397" y="1418"/>
                    </a:lnTo>
                    <a:lnTo>
                      <a:pt x="397" y="1304"/>
                    </a:lnTo>
                    <a:lnTo>
                      <a:pt x="341" y="1304"/>
                    </a:lnTo>
                    <a:lnTo>
                      <a:pt x="341" y="1248"/>
                    </a:lnTo>
                    <a:lnTo>
                      <a:pt x="170" y="1248"/>
                    </a:lnTo>
                    <a:lnTo>
                      <a:pt x="170" y="1191"/>
                    </a:lnTo>
                    <a:lnTo>
                      <a:pt x="114" y="1191"/>
                    </a:lnTo>
                    <a:lnTo>
                      <a:pt x="114" y="1134"/>
                    </a:lnTo>
                    <a:lnTo>
                      <a:pt x="0" y="1134"/>
                    </a:lnTo>
                    <a:lnTo>
                      <a:pt x="0" y="1078"/>
                    </a:lnTo>
                    <a:lnTo>
                      <a:pt x="57" y="1078"/>
                    </a:lnTo>
                    <a:lnTo>
                      <a:pt x="57" y="1021"/>
                    </a:lnTo>
                    <a:lnTo>
                      <a:pt x="114" y="1021"/>
                    </a:lnTo>
                    <a:lnTo>
                      <a:pt x="114" y="851"/>
                    </a:lnTo>
                    <a:lnTo>
                      <a:pt x="57" y="851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284" y="794"/>
                    </a:lnTo>
                    <a:lnTo>
                      <a:pt x="284" y="567"/>
                    </a:lnTo>
                    <a:lnTo>
                      <a:pt x="397" y="567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794" y="227"/>
                    </a:lnTo>
                    <a:lnTo>
                      <a:pt x="794" y="57"/>
                    </a:lnTo>
                    <a:lnTo>
                      <a:pt x="908" y="57"/>
                    </a:lnTo>
                    <a:lnTo>
                      <a:pt x="908" y="0"/>
                    </a:lnTo>
                    <a:lnTo>
                      <a:pt x="1191" y="0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34" y="227"/>
                    </a:lnTo>
                    <a:lnTo>
                      <a:pt x="1248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3578" y="1890"/>
                <a:ext cx="1701" cy="680"/>
              </a:xfrm>
              <a:custGeom>
                <a:avLst/>
                <a:gdLst>
                  <a:gd name="T0" fmla="*/ 0 w 1701"/>
                  <a:gd name="T1" fmla="*/ 510 h 680"/>
                  <a:gd name="T2" fmla="*/ 227 w 1701"/>
                  <a:gd name="T3" fmla="*/ 397 h 680"/>
                  <a:gd name="T4" fmla="*/ 170 w 1701"/>
                  <a:gd name="T5" fmla="*/ 340 h 680"/>
                  <a:gd name="T6" fmla="*/ 114 w 1701"/>
                  <a:gd name="T7" fmla="*/ 113 h 680"/>
                  <a:gd name="T8" fmla="*/ 227 w 1701"/>
                  <a:gd name="T9" fmla="*/ 57 h 680"/>
                  <a:gd name="T10" fmla="*/ 284 w 1701"/>
                  <a:gd name="T11" fmla="*/ 0 h 680"/>
                  <a:gd name="T12" fmla="*/ 511 w 1701"/>
                  <a:gd name="T13" fmla="*/ 57 h 680"/>
                  <a:gd name="T14" fmla="*/ 567 w 1701"/>
                  <a:gd name="T15" fmla="*/ 170 h 680"/>
                  <a:gd name="T16" fmla="*/ 511 w 1701"/>
                  <a:gd name="T17" fmla="*/ 283 h 680"/>
                  <a:gd name="T18" fmla="*/ 567 w 1701"/>
                  <a:gd name="T19" fmla="*/ 340 h 680"/>
                  <a:gd name="T20" fmla="*/ 624 w 1701"/>
                  <a:gd name="T21" fmla="*/ 283 h 680"/>
                  <a:gd name="T22" fmla="*/ 738 w 1701"/>
                  <a:gd name="T23" fmla="*/ 170 h 680"/>
                  <a:gd name="T24" fmla="*/ 794 w 1701"/>
                  <a:gd name="T25" fmla="*/ 0 h 680"/>
                  <a:gd name="T26" fmla="*/ 908 w 1701"/>
                  <a:gd name="T27" fmla="*/ 57 h 680"/>
                  <a:gd name="T28" fmla="*/ 851 w 1701"/>
                  <a:gd name="T29" fmla="*/ 113 h 680"/>
                  <a:gd name="T30" fmla="*/ 908 w 1701"/>
                  <a:gd name="T31" fmla="*/ 227 h 680"/>
                  <a:gd name="T32" fmla="*/ 964 w 1701"/>
                  <a:gd name="T33" fmla="*/ 170 h 680"/>
                  <a:gd name="T34" fmla="*/ 1021 w 1701"/>
                  <a:gd name="T35" fmla="*/ 113 h 680"/>
                  <a:gd name="T36" fmla="*/ 1134 w 1701"/>
                  <a:gd name="T37" fmla="*/ 170 h 680"/>
                  <a:gd name="T38" fmla="*/ 1191 w 1701"/>
                  <a:gd name="T39" fmla="*/ 227 h 680"/>
                  <a:gd name="T40" fmla="*/ 1305 w 1701"/>
                  <a:gd name="T41" fmla="*/ 113 h 680"/>
                  <a:gd name="T42" fmla="*/ 1531 w 1701"/>
                  <a:gd name="T43" fmla="*/ 340 h 680"/>
                  <a:gd name="T44" fmla="*/ 1588 w 1701"/>
                  <a:gd name="T45" fmla="*/ 454 h 680"/>
                  <a:gd name="T46" fmla="*/ 1531 w 1701"/>
                  <a:gd name="T47" fmla="*/ 510 h 680"/>
                  <a:gd name="T48" fmla="*/ 1588 w 1701"/>
                  <a:gd name="T49" fmla="*/ 567 h 680"/>
                  <a:gd name="T50" fmla="*/ 1701 w 1701"/>
                  <a:gd name="T51" fmla="*/ 624 h 680"/>
                  <a:gd name="T52" fmla="*/ 1645 w 1701"/>
                  <a:gd name="T53" fmla="*/ 680 h 680"/>
                  <a:gd name="T54" fmla="*/ 1531 w 1701"/>
                  <a:gd name="T55" fmla="*/ 567 h 680"/>
                  <a:gd name="T56" fmla="*/ 1475 w 1701"/>
                  <a:gd name="T57" fmla="*/ 624 h 680"/>
                  <a:gd name="T58" fmla="*/ 1305 w 1701"/>
                  <a:gd name="T59" fmla="*/ 567 h 680"/>
                  <a:gd name="T60" fmla="*/ 1191 w 1701"/>
                  <a:gd name="T61" fmla="*/ 624 h 680"/>
                  <a:gd name="T62" fmla="*/ 1134 w 1701"/>
                  <a:gd name="T63" fmla="*/ 454 h 680"/>
                  <a:gd name="T64" fmla="*/ 964 w 1701"/>
                  <a:gd name="T65" fmla="*/ 510 h 680"/>
                  <a:gd name="T66" fmla="*/ 908 w 1701"/>
                  <a:gd name="T67" fmla="*/ 454 h 680"/>
                  <a:gd name="T68" fmla="*/ 851 w 1701"/>
                  <a:gd name="T69" fmla="*/ 397 h 680"/>
                  <a:gd name="T70" fmla="*/ 794 w 1701"/>
                  <a:gd name="T71" fmla="*/ 510 h 680"/>
                  <a:gd name="T72" fmla="*/ 738 w 1701"/>
                  <a:gd name="T73" fmla="*/ 567 h 680"/>
                  <a:gd name="T74" fmla="*/ 567 w 1701"/>
                  <a:gd name="T75" fmla="*/ 624 h 680"/>
                  <a:gd name="T76" fmla="*/ 454 w 1701"/>
                  <a:gd name="T77" fmla="*/ 567 h 680"/>
                  <a:gd name="T78" fmla="*/ 397 w 1701"/>
                  <a:gd name="T79" fmla="*/ 624 h 680"/>
                  <a:gd name="T80" fmla="*/ 341 w 1701"/>
                  <a:gd name="T81" fmla="*/ 567 h 680"/>
                  <a:gd name="T82" fmla="*/ 170 w 1701"/>
                  <a:gd name="T83" fmla="*/ 680 h 680"/>
                  <a:gd name="T84" fmla="*/ 57 w 1701"/>
                  <a:gd name="T85" fmla="*/ 62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01" h="680">
                    <a:moveTo>
                      <a:pt x="0" y="624"/>
                    </a:moveTo>
                    <a:lnTo>
                      <a:pt x="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14" y="34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283"/>
                    </a:lnTo>
                    <a:lnTo>
                      <a:pt x="567" y="283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738" y="283"/>
                    </a:lnTo>
                    <a:lnTo>
                      <a:pt x="738" y="170"/>
                    </a:lnTo>
                    <a:lnTo>
                      <a:pt x="794" y="170"/>
                    </a:lnTo>
                    <a:lnTo>
                      <a:pt x="794" y="0"/>
                    </a:lnTo>
                    <a:lnTo>
                      <a:pt x="908" y="0"/>
                    </a:lnTo>
                    <a:lnTo>
                      <a:pt x="908" y="57"/>
                    </a:lnTo>
                    <a:lnTo>
                      <a:pt x="851" y="57"/>
                    </a:lnTo>
                    <a:lnTo>
                      <a:pt x="851" y="113"/>
                    </a:lnTo>
                    <a:lnTo>
                      <a:pt x="908" y="113"/>
                    </a:lnTo>
                    <a:lnTo>
                      <a:pt x="908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1021" y="170"/>
                    </a:lnTo>
                    <a:lnTo>
                      <a:pt x="1021" y="113"/>
                    </a:lnTo>
                    <a:lnTo>
                      <a:pt x="1134" y="113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227"/>
                    </a:lnTo>
                    <a:lnTo>
                      <a:pt x="1305" y="227"/>
                    </a:lnTo>
                    <a:lnTo>
                      <a:pt x="1305" y="113"/>
                    </a:lnTo>
                    <a:lnTo>
                      <a:pt x="1531" y="113"/>
                    </a:lnTo>
                    <a:lnTo>
                      <a:pt x="1531" y="340"/>
                    </a:lnTo>
                    <a:lnTo>
                      <a:pt x="1588" y="340"/>
                    </a:lnTo>
                    <a:lnTo>
                      <a:pt x="1588" y="454"/>
                    </a:lnTo>
                    <a:lnTo>
                      <a:pt x="1531" y="454"/>
                    </a:lnTo>
                    <a:lnTo>
                      <a:pt x="1531" y="510"/>
                    </a:lnTo>
                    <a:lnTo>
                      <a:pt x="1588" y="510"/>
                    </a:lnTo>
                    <a:lnTo>
                      <a:pt x="1588" y="567"/>
                    </a:lnTo>
                    <a:lnTo>
                      <a:pt x="1701" y="567"/>
                    </a:lnTo>
                    <a:lnTo>
                      <a:pt x="1701" y="624"/>
                    </a:lnTo>
                    <a:lnTo>
                      <a:pt x="1645" y="624"/>
                    </a:lnTo>
                    <a:lnTo>
                      <a:pt x="1645" y="680"/>
                    </a:lnTo>
                    <a:lnTo>
                      <a:pt x="1531" y="680"/>
                    </a:lnTo>
                    <a:lnTo>
                      <a:pt x="1531" y="567"/>
                    </a:lnTo>
                    <a:lnTo>
                      <a:pt x="1475" y="567"/>
                    </a:lnTo>
                    <a:lnTo>
                      <a:pt x="1475" y="624"/>
                    </a:lnTo>
                    <a:lnTo>
                      <a:pt x="1305" y="624"/>
                    </a:lnTo>
                    <a:lnTo>
                      <a:pt x="1305" y="567"/>
                    </a:lnTo>
                    <a:lnTo>
                      <a:pt x="1191" y="567"/>
                    </a:lnTo>
                    <a:lnTo>
                      <a:pt x="1191" y="624"/>
                    </a:lnTo>
                    <a:lnTo>
                      <a:pt x="1134" y="624"/>
                    </a:lnTo>
                    <a:lnTo>
                      <a:pt x="1134" y="454"/>
                    </a:lnTo>
                    <a:lnTo>
                      <a:pt x="964" y="454"/>
                    </a:lnTo>
                    <a:lnTo>
                      <a:pt x="964" y="510"/>
                    </a:lnTo>
                    <a:lnTo>
                      <a:pt x="908" y="510"/>
                    </a:lnTo>
                    <a:lnTo>
                      <a:pt x="908" y="454"/>
                    </a:lnTo>
                    <a:lnTo>
                      <a:pt x="851" y="454"/>
                    </a:lnTo>
                    <a:lnTo>
                      <a:pt x="851" y="397"/>
                    </a:lnTo>
                    <a:lnTo>
                      <a:pt x="794" y="397"/>
                    </a:lnTo>
                    <a:lnTo>
                      <a:pt x="794" y="510"/>
                    </a:lnTo>
                    <a:lnTo>
                      <a:pt x="738" y="510"/>
                    </a:lnTo>
                    <a:lnTo>
                      <a:pt x="738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341" y="624"/>
                    </a:lnTo>
                    <a:lnTo>
                      <a:pt x="341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6017" y="699"/>
                <a:ext cx="567" cy="567"/>
              </a:xfrm>
              <a:custGeom>
                <a:avLst/>
                <a:gdLst>
                  <a:gd name="T0" fmla="*/ 0 w 567"/>
                  <a:gd name="T1" fmla="*/ 284 h 567"/>
                  <a:gd name="T2" fmla="*/ 170 w 567"/>
                  <a:gd name="T3" fmla="*/ 284 h 567"/>
                  <a:gd name="T4" fmla="*/ 170 w 567"/>
                  <a:gd name="T5" fmla="*/ 227 h 567"/>
                  <a:gd name="T6" fmla="*/ 226 w 567"/>
                  <a:gd name="T7" fmla="*/ 227 h 567"/>
                  <a:gd name="T8" fmla="*/ 226 w 567"/>
                  <a:gd name="T9" fmla="*/ 170 h 567"/>
                  <a:gd name="T10" fmla="*/ 340 w 567"/>
                  <a:gd name="T11" fmla="*/ 170 h 567"/>
                  <a:gd name="T12" fmla="*/ 340 w 567"/>
                  <a:gd name="T13" fmla="*/ 114 h 567"/>
                  <a:gd name="T14" fmla="*/ 396 w 567"/>
                  <a:gd name="T15" fmla="*/ 114 h 567"/>
                  <a:gd name="T16" fmla="*/ 396 w 567"/>
                  <a:gd name="T17" fmla="*/ 0 h 567"/>
                  <a:gd name="T18" fmla="*/ 567 w 567"/>
                  <a:gd name="T19" fmla="*/ 0 h 567"/>
                  <a:gd name="T20" fmla="*/ 567 w 567"/>
                  <a:gd name="T21" fmla="*/ 170 h 567"/>
                  <a:gd name="T22" fmla="*/ 510 w 567"/>
                  <a:gd name="T23" fmla="*/ 170 h 567"/>
                  <a:gd name="T24" fmla="*/ 510 w 567"/>
                  <a:gd name="T25" fmla="*/ 340 h 567"/>
                  <a:gd name="T26" fmla="*/ 453 w 567"/>
                  <a:gd name="T27" fmla="*/ 340 h 567"/>
                  <a:gd name="T28" fmla="*/ 453 w 567"/>
                  <a:gd name="T29" fmla="*/ 397 h 567"/>
                  <a:gd name="T30" fmla="*/ 396 w 567"/>
                  <a:gd name="T31" fmla="*/ 397 h 567"/>
                  <a:gd name="T32" fmla="*/ 396 w 567"/>
                  <a:gd name="T33" fmla="*/ 454 h 567"/>
                  <a:gd name="T34" fmla="*/ 340 w 567"/>
                  <a:gd name="T35" fmla="*/ 454 h 567"/>
                  <a:gd name="T36" fmla="*/ 340 w 567"/>
                  <a:gd name="T37" fmla="*/ 511 h 567"/>
                  <a:gd name="T38" fmla="*/ 283 w 567"/>
                  <a:gd name="T39" fmla="*/ 511 h 567"/>
                  <a:gd name="T40" fmla="*/ 283 w 567"/>
                  <a:gd name="T41" fmla="*/ 567 h 567"/>
                  <a:gd name="T42" fmla="*/ 56 w 567"/>
                  <a:gd name="T43" fmla="*/ 567 h 567"/>
                  <a:gd name="T44" fmla="*/ 56 w 567"/>
                  <a:gd name="T45" fmla="*/ 397 h 567"/>
                  <a:gd name="T46" fmla="*/ 0 w 567"/>
                  <a:gd name="T47" fmla="*/ 397 h 567"/>
                  <a:gd name="T48" fmla="*/ 0 w 567"/>
                  <a:gd name="T49" fmla="*/ 28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567">
                    <a:moveTo>
                      <a:pt x="0" y="284"/>
                    </a:moveTo>
                    <a:lnTo>
                      <a:pt x="170" y="284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6" y="114"/>
                    </a:lnTo>
                    <a:lnTo>
                      <a:pt x="396" y="0"/>
                    </a:lnTo>
                    <a:lnTo>
                      <a:pt x="567" y="0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397"/>
                    </a:lnTo>
                    <a:lnTo>
                      <a:pt x="396" y="397"/>
                    </a:lnTo>
                    <a:lnTo>
                      <a:pt x="396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283" y="511"/>
                    </a:lnTo>
                    <a:lnTo>
                      <a:pt x="283" y="567"/>
                    </a:lnTo>
                    <a:lnTo>
                      <a:pt x="56" y="567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5336" y="1039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397 w 454"/>
                  <a:gd name="T3" fmla="*/ 171 h 567"/>
                  <a:gd name="T4" fmla="*/ 454 w 454"/>
                  <a:gd name="T5" fmla="*/ 171 h 567"/>
                  <a:gd name="T6" fmla="*/ 454 w 454"/>
                  <a:gd name="T7" fmla="*/ 284 h 567"/>
                  <a:gd name="T8" fmla="*/ 397 w 454"/>
                  <a:gd name="T9" fmla="*/ 284 h 567"/>
                  <a:gd name="T10" fmla="*/ 397 w 454"/>
                  <a:gd name="T11" fmla="*/ 341 h 567"/>
                  <a:gd name="T12" fmla="*/ 454 w 454"/>
                  <a:gd name="T13" fmla="*/ 341 h 567"/>
                  <a:gd name="T14" fmla="*/ 454 w 454"/>
                  <a:gd name="T15" fmla="*/ 454 h 567"/>
                  <a:gd name="T16" fmla="*/ 397 w 454"/>
                  <a:gd name="T17" fmla="*/ 454 h 567"/>
                  <a:gd name="T18" fmla="*/ 397 w 454"/>
                  <a:gd name="T19" fmla="*/ 511 h 567"/>
                  <a:gd name="T20" fmla="*/ 284 w 454"/>
                  <a:gd name="T21" fmla="*/ 511 h 567"/>
                  <a:gd name="T22" fmla="*/ 284 w 454"/>
                  <a:gd name="T23" fmla="*/ 567 h 567"/>
                  <a:gd name="T24" fmla="*/ 57 w 454"/>
                  <a:gd name="T25" fmla="*/ 567 h 567"/>
                  <a:gd name="T26" fmla="*/ 57 w 454"/>
                  <a:gd name="T27" fmla="*/ 511 h 567"/>
                  <a:gd name="T28" fmla="*/ 0 w 454"/>
                  <a:gd name="T29" fmla="*/ 511 h 567"/>
                  <a:gd name="T30" fmla="*/ 0 w 454"/>
                  <a:gd name="T31" fmla="*/ 171 h 567"/>
                  <a:gd name="T32" fmla="*/ 114 w 454"/>
                  <a:gd name="T33" fmla="*/ 171 h 567"/>
                  <a:gd name="T34" fmla="*/ 114 w 454"/>
                  <a:gd name="T35" fmla="*/ 114 h 567"/>
                  <a:gd name="T36" fmla="*/ 227 w 454"/>
                  <a:gd name="T37" fmla="*/ 114 h 567"/>
                  <a:gd name="T38" fmla="*/ 227 w 454"/>
                  <a:gd name="T39" fmla="*/ 0 h 567"/>
                  <a:gd name="T40" fmla="*/ 397 w 454"/>
                  <a:gd name="T4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397" y="171"/>
                    </a:lnTo>
                    <a:lnTo>
                      <a:pt x="454" y="171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341"/>
                    </a:lnTo>
                    <a:lnTo>
                      <a:pt x="454" y="341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57" y="567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171"/>
                    </a:lnTo>
                    <a:lnTo>
                      <a:pt x="114" y="171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4202" y="2287"/>
                <a:ext cx="567" cy="567"/>
              </a:xfrm>
              <a:custGeom>
                <a:avLst/>
                <a:gdLst>
                  <a:gd name="T0" fmla="*/ 57 w 567"/>
                  <a:gd name="T1" fmla="*/ 170 h 567"/>
                  <a:gd name="T2" fmla="*/ 57 w 567"/>
                  <a:gd name="T3" fmla="*/ 283 h 567"/>
                  <a:gd name="T4" fmla="*/ 0 w 567"/>
                  <a:gd name="T5" fmla="*/ 283 h 567"/>
                  <a:gd name="T6" fmla="*/ 0 w 567"/>
                  <a:gd name="T7" fmla="*/ 397 h 567"/>
                  <a:gd name="T8" fmla="*/ 114 w 567"/>
                  <a:gd name="T9" fmla="*/ 397 h 567"/>
                  <a:gd name="T10" fmla="*/ 114 w 567"/>
                  <a:gd name="T11" fmla="*/ 453 h 567"/>
                  <a:gd name="T12" fmla="*/ 170 w 567"/>
                  <a:gd name="T13" fmla="*/ 453 h 567"/>
                  <a:gd name="T14" fmla="*/ 170 w 567"/>
                  <a:gd name="T15" fmla="*/ 567 h 567"/>
                  <a:gd name="T16" fmla="*/ 397 w 567"/>
                  <a:gd name="T17" fmla="*/ 567 h 567"/>
                  <a:gd name="T18" fmla="*/ 397 w 567"/>
                  <a:gd name="T19" fmla="*/ 510 h 567"/>
                  <a:gd name="T20" fmla="*/ 510 w 567"/>
                  <a:gd name="T21" fmla="*/ 510 h 567"/>
                  <a:gd name="T22" fmla="*/ 510 w 567"/>
                  <a:gd name="T23" fmla="*/ 340 h 567"/>
                  <a:gd name="T24" fmla="*/ 567 w 567"/>
                  <a:gd name="T25" fmla="*/ 340 h 567"/>
                  <a:gd name="T26" fmla="*/ 567 w 567"/>
                  <a:gd name="T27" fmla="*/ 227 h 567"/>
                  <a:gd name="T28" fmla="*/ 510 w 567"/>
                  <a:gd name="T29" fmla="*/ 227 h 567"/>
                  <a:gd name="T30" fmla="*/ 510 w 567"/>
                  <a:gd name="T31" fmla="*/ 57 h 567"/>
                  <a:gd name="T32" fmla="*/ 340 w 567"/>
                  <a:gd name="T33" fmla="*/ 57 h 567"/>
                  <a:gd name="T34" fmla="*/ 340 w 567"/>
                  <a:gd name="T35" fmla="*/ 113 h 567"/>
                  <a:gd name="T36" fmla="*/ 284 w 567"/>
                  <a:gd name="T37" fmla="*/ 113 h 567"/>
                  <a:gd name="T38" fmla="*/ 284 w 567"/>
                  <a:gd name="T39" fmla="*/ 57 h 567"/>
                  <a:gd name="T40" fmla="*/ 227 w 567"/>
                  <a:gd name="T41" fmla="*/ 57 h 567"/>
                  <a:gd name="T42" fmla="*/ 227 w 567"/>
                  <a:gd name="T43" fmla="*/ 0 h 567"/>
                  <a:gd name="T44" fmla="*/ 170 w 567"/>
                  <a:gd name="T45" fmla="*/ 0 h 567"/>
                  <a:gd name="T46" fmla="*/ 170 w 567"/>
                  <a:gd name="T47" fmla="*/ 113 h 567"/>
                  <a:gd name="T48" fmla="*/ 114 w 567"/>
                  <a:gd name="T49" fmla="*/ 113 h 567"/>
                  <a:gd name="T50" fmla="*/ 114 w 567"/>
                  <a:gd name="T51" fmla="*/ 170 h 567"/>
                  <a:gd name="T52" fmla="*/ 57 w 567"/>
                  <a:gd name="T53" fmla="*/ 17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567">
                    <a:moveTo>
                      <a:pt x="57" y="170"/>
                    </a:moveTo>
                    <a:lnTo>
                      <a:pt x="57" y="283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567"/>
                    </a:lnTo>
                    <a:lnTo>
                      <a:pt x="397" y="567"/>
                    </a:lnTo>
                    <a:lnTo>
                      <a:pt x="397" y="510"/>
                    </a:lnTo>
                    <a:lnTo>
                      <a:pt x="510" y="510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5109" y="1550"/>
                <a:ext cx="454" cy="510"/>
              </a:xfrm>
              <a:custGeom>
                <a:avLst/>
                <a:gdLst>
                  <a:gd name="T0" fmla="*/ 227 w 454"/>
                  <a:gd name="T1" fmla="*/ 0 h 510"/>
                  <a:gd name="T2" fmla="*/ 227 w 454"/>
                  <a:gd name="T3" fmla="*/ 56 h 510"/>
                  <a:gd name="T4" fmla="*/ 170 w 454"/>
                  <a:gd name="T5" fmla="*/ 56 h 510"/>
                  <a:gd name="T6" fmla="*/ 170 w 454"/>
                  <a:gd name="T7" fmla="*/ 113 h 510"/>
                  <a:gd name="T8" fmla="*/ 57 w 454"/>
                  <a:gd name="T9" fmla="*/ 113 h 510"/>
                  <a:gd name="T10" fmla="*/ 57 w 454"/>
                  <a:gd name="T11" fmla="*/ 283 h 510"/>
                  <a:gd name="T12" fmla="*/ 0 w 454"/>
                  <a:gd name="T13" fmla="*/ 283 h 510"/>
                  <a:gd name="T14" fmla="*/ 0 w 454"/>
                  <a:gd name="T15" fmla="*/ 510 h 510"/>
                  <a:gd name="T16" fmla="*/ 227 w 454"/>
                  <a:gd name="T17" fmla="*/ 510 h 510"/>
                  <a:gd name="T18" fmla="*/ 227 w 454"/>
                  <a:gd name="T19" fmla="*/ 340 h 510"/>
                  <a:gd name="T20" fmla="*/ 454 w 454"/>
                  <a:gd name="T21" fmla="*/ 340 h 510"/>
                  <a:gd name="T22" fmla="*/ 454 w 454"/>
                  <a:gd name="T23" fmla="*/ 170 h 510"/>
                  <a:gd name="T24" fmla="*/ 397 w 454"/>
                  <a:gd name="T25" fmla="*/ 170 h 510"/>
                  <a:gd name="T26" fmla="*/ 397 w 454"/>
                  <a:gd name="T27" fmla="*/ 56 h 510"/>
                  <a:gd name="T28" fmla="*/ 284 w 454"/>
                  <a:gd name="T29" fmla="*/ 56 h 510"/>
                  <a:gd name="T30" fmla="*/ 284 w 454"/>
                  <a:gd name="T31" fmla="*/ 0 h 510"/>
                  <a:gd name="T32" fmla="*/ 227 w 454"/>
                  <a:gd name="T3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510">
                    <a:moveTo>
                      <a:pt x="227" y="0"/>
                    </a:move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454" y="340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5166" y="2457"/>
                <a:ext cx="1077" cy="1474"/>
              </a:xfrm>
              <a:custGeom>
                <a:avLst/>
                <a:gdLst>
                  <a:gd name="T0" fmla="*/ 680 w 1077"/>
                  <a:gd name="T1" fmla="*/ 0 h 1474"/>
                  <a:gd name="T2" fmla="*/ 624 w 1077"/>
                  <a:gd name="T3" fmla="*/ 57 h 1474"/>
                  <a:gd name="T4" fmla="*/ 510 w 1077"/>
                  <a:gd name="T5" fmla="*/ 227 h 1474"/>
                  <a:gd name="T6" fmla="*/ 454 w 1077"/>
                  <a:gd name="T7" fmla="*/ 170 h 1474"/>
                  <a:gd name="T8" fmla="*/ 397 w 1077"/>
                  <a:gd name="T9" fmla="*/ 397 h 1474"/>
                  <a:gd name="T10" fmla="*/ 340 w 1077"/>
                  <a:gd name="T11" fmla="*/ 454 h 1474"/>
                  <a:gd name="T12" fmla="*/ 510 w 1077"/>
                  <a:gd name="T13" fmla="*/ 510 h 1474"/>
                  <a:gd name="T14" fmla="*/ 454 w 1077"/>
                  <a:gd name="T15" fmla="*/ 680 h 1474"/>
                  <a:gd name="T16" fmla="*/ 397 w 1077"/>
                  <a:gd name="T17" fmla="*/ 794 h 1474"/>
                  <a:gd name="T18" fmla="*/ 454 w 1077"/>
                  <a:gd name="T19" fmla="*/ 851 h 1474"/>
                  <a:gd name="T20" fmla="*/ 397 w 1077"/>
                  <a:gd name="T21" fmla="*/ 1021 h 1474"/>
                  <a:gd name="T22" fmla="*/ 227 w 1077"/>
                  <a:gd name="T23" fmla="*/ 1077 h 1474"/>
                  <a:gd name="T24" fmla="*/ 170 w 1077"/>
                  <a:gd name="T25" fmla="*/ 1021 h 1474"/>
                  <a:gd name="T26" fmla="*/ 113 w 1077"/>
                  <a:gd name="T27" fmla="*/ 1077 h 1474"/>
                  <a:gd name="T28" fmla="*/ 57 w 1077"/>
                  <a:gd name="T29" fmla="*/ 1134 h 1474"/>
                  <a:gd name="T30" fmla="*/ 0 w 1077"/>
                  <a:gd name="T31" fmla="*/ 1361 h 1474"/>
                  <a:gd name="T32" fmla="*/ 57 w 1077"/>
                  <a:gd name="T33" fmla="*/ 1418 h 1474"/>
                  <a:gd name="T34" fmla="*/ 113 w 1077"/>
                  <a:gd name="T35" fmla="*/ 1304 h 1474"/>
                  <a:gd name="T36" fmla="*/ 170 w 1077"/>
                  <a:gd name="T37" fmla="*/ 1247 h 1474"/>
                  <a:gd name="T38" fmla="*/ 227 w 1077"/>
                  <a:gd name="T39" fmla="*/ 1304 h 1474"/>
                  <a:gd name="T40" fmla="*/ 284 w 1077"/>
                  <a:gd name="T41" fmla="*/ 1474 h 1474"/>
                  <a:gd name="T42" fmla="*/ 397 w 1077"/>
                  <a:gd name="T43" fmla="*/ 1418 h 1474"/>
                  <a:gd name="T44" fmla="*/ 567 w 1077"/>
                  <a:gd name="T45" fmla="*/ 1361 h 1474"/>
                  <a:gd name="T46" fmla="*/ 624 w 1077"/>
                  <a:gd name="T47" fmla="*/ 1304 h 1474"/>
                  <a:gd name="T48" fmla="*/ 510 w 1077"/>
                  <a:gd name="T49" fmla="*/ 1247 h 1474"/>
                  <a:gd name="T50" fmla="*/ 624 w 1077"/>
                  <a:gd name="T51" fmla="*/ 1304 h 1474"/>
                  <a:gd name="T52" fmla="*/ 794 w 1077"/>
                  <a:gd name="T53" fmla="*/ 1247 h 1474"/>
                  <a:gd name="T54" fmla="*/ 1021 w 1077"/>
                  <a:gd name="T55" fmla="*/ 1077 h 1474"/>
                  <a:gd name="T56" fmla="*/ 1077 w 1077"/>
                  <a:gd name="T57" fmla="*/ 964 h 1474"/>
                  <a:gd name="T58" fmla="*/ 1021 w 1077"/>
                  <a:gd name="T59" fmla="*/ 794 h 1474"/>
                  <a:gd name="T60" fmla="*/ 964 w 1077"/>
                  <a:gd name="T61" fmla="*/ 737 h 1474"/>
                  <a:gd name="T62" fmla="*/ 907 w 1077"/>
                  <a:gd name="T63" fmla="*/ 680 h 1474"/>
                  <a:gd name="T64" fmla="*/ 851 w 1077"/>
                  <a:gd name="T65" fmla="*/ 624 h 1474"/>
                  <a:gd name="T66" fmla="*/ 794 w 1077"/>
                  <a:gd name="T67" fmla="*/ 567 h 1474"/>
                  <a:gd name="T68" fmla="*/ 737 w 1077"/>
                  <a:gd name="T69" fmla="*/ 454 h 1474"/>
                  <a:gd name="T70" fmla="*/ 794 w 1077"/>
                  <a:gd name="T71" fmla="*/ 340 h 1474"/>
                  <a:gd name="T72" fmla="*/ 851 w 1077"/>
                  <a:gd name="T73" fmla="*/ 283 h 1474"/>
                  <a:gd name="T74" fmla="*/ 907 w 1077"/>
                  <a:gd name="T75" fmla="*/ 113 h 1474"/>
                  <a:gd name="T76" fmla="*/ 851 w 1077"/>
                  <a:gd name="T77" fmla="*/ 57 h 1474"/>
                  <a:gd name="T78" fmla="*/ 737 w 1077"/>
                  <a:gd name="T79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77" h="1474">
                    <a:moveTo>
                      <a:pt x="737" y="0"/>
                    </a:moveTo>
                    <a:lnTo>
                      <a:pt x="680" y="0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624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510" y="510"/>
                    </a:lnTo>
                    <a:lnTo>
                      <a:pt x="510" y="680"/>
                    </a:lnTo>
                    <a:lnTo>
                      <a:pt x="454" y="680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851"/>
                    </a:lnTo>
                    <a:lnTo>
                      <a:pt x="454" y="851"/>
                    </a:lnTo>
                    <a:lnTo>
                      <a:pt x="454" y="1021"/>
                    </a:lnTo>
                    <a:lnTo>
                      <a:pt x="397" y="1021"/>
                    </a:lnTo>
                    <a:lnTo>
                      <a:pt x="397" y="1077"/>
                    </a:lnTo>
                    <a:lnTo>
                      <a:pt x="227" y="1077"/>
                    </a:lnTo>
                    <a:lnTo>
                      <a:pt x="227" y="1021"/>
                    </a:lnTo>
                    <a:lnTo>
                      <a:pt x="170" y="1021"/>
                    </a:lnTo>
                    <a:lnTo>
                      <a:pt x="170" y="1077"/>
                    </a:lnTo>
                    <a:lnTo>
                      <a:pt x="113" y="1077"/>
                    </a:lnTo>
                    <a:lnTo>
                      <a:pt x="113" y="1134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361"/>
                    </a:lnTo>
                    <a:lnTo>
                      <a:pt x="57" y="1361"/>
                    </a:lnTo>
                    <a:lnTo>
                      <a:pt x="57" y="1418"/>
                    </a:lnTo>
                    <a:lnTo>
                      <a:pt x="113" y="1418"/>
                    </a:lnTo>
                    <a:lnTo>
                      <a:pt x="113" y="1304"/>
                    </a:lnTo>
                    <a:lnTo>
                      <a:pt x="170" y="1304"/>
                    </a:lnTo>
                    <a:lnTo>
                      <a:pt x="170" y="1247"/>
                    </a:lnTo>
                    <a:lnTo>
                      <a:pt x="227" y="1247"/>
                    </a:lnTo>
                    <a:lnTo>
                      <a:pt x="227" y="1304"/>
                    </a:lnTo>
                    <a:lnTo>
                      <a:pt x="284" y="1304"/>
                    </a:lnTo>
                    <a:lnTo>
                      <a:pt x="284" y="1474"/>
                    </a:lnTo>
                    <a:lnTo>
                      <a:pt x="397" y="1474"/>
                    </a:lnTo>
                    <a:lnTo>
                      <a:pt x="397" y="1418"/>
                    </a:lnTo>
                    <a:lnTo>
                      <a:pt x="567" y="1418"/>
                    </a:lnTo>
                    <a:lnTo>
                      <a:pt x="567" y="1361"/>
                    </a:lnTo>
                    <a:lnTo>
                      <a:pt x="624" y="1361"/>
                    </a:lnTo>
                    <a:lnTo>
                      <a:pt x="624" y="1304"/>
                    </a:lnTo>
                    <a:lnTo>
                      <a:pt x="510" y="1304"/>
                    </a:lnTo>
                    <a:lnTo>
                      <a:pt x="510" y="1247"/>
                    </a:lnTo>
                    <a:lnTo>
                      <a:pt x="624" y="1247"/>
                    </a:lnTo>
                    <a:lnTo>
                      <a:pt x="624" y="1304"/>
                    </a:lnTo>
                    <a:lnTo>
                      <a:pt x="794" y="1304"/>
                    </a:lnTo>
                    <a:lnTo>
                      <a:pt x="794" y="1247"/>
                    </a:lnTo>
                    <a:lnTo>
                      <a:pt x="1021" y="1247"/>
                    </a:lnTo>
                    <a:lnTo>
                      <a:pt x="1021" y="1077"/>
                    </a:lnTo>
                    <a:lnTo>
                      <a:pt x="1077" y="1077"/>
                    </a:lnTo>
                    <a:lnTo>
                      <a:pt x="1077" y="964"/>
                    </a:lnTo>
                    <a:lnTo>
                      <a:pt x="1021" y="964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737"/>
                    </a:lnTo>
                    <a:lnTo>
                      <a:pt x="907" y="737"/>
                    </a:lnTo>
                    <a:lnTo>
                      <a:pt x="907" y="680"/>
                    </a:lnTo>
                    <a:lnTo>
                      <a:pt x="851" y="680"/>
                    </a:lnTo>
                    <a:lnTo>
                      <a:pt x="851" y="624"/>
                    </a:lnTo>
                    <a:lnTo>
                      <a:pt x="794" y="624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851" y="340"/>
                    </a:lnTo>
                    <a:lnTo>
                      <a:pt x="851" y="283"/>
                    </a:lnTo>
                    <a:lnTo>
                      <a:pt x="907" y="283"/>
                    </a:lnTo>
                    <a:lnTo>
                      <a:pt x="907" y="113"/>
                    </a:lnTo>
                    <a:lnTo>
                      <a:pt x="851" y="113"/>
                    </a:lnTo>
                    <a:lnTo>
                      <a:pt x="851" y="57"/>
                    </a:lnTo>
                    <a:lnTo>
                      <a:pt x="737" y="57"/>
                    </a:lnTo>
                    <a:lnTo>
                      <a:pt x="73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5109" y="4612"/>
                <a:ext cx="114" cy="56"/>
              </a:xfrm>
              <a:custGeom>
                <a:avLst/>
                <a:gdLst>
                  <a:gd name="T0" fmla="*/ 114 w 114"/>
                  <a:gd name="T1" fmla="*/ 0 h 56"/>
                  <a:gd name="T2" fmla="*/ 0 w 114"/>
                  <a:gd name="T3" fmla="*/ 0 h 56"/>
                  <a:gd name="T4" fmla="*/ 0 w 114"/>
                  <a:gd name="T5" fmla="*/ 56 h 56"/>
                  <a:gd name="T6" fmla="*/ 114 w 114"/>
                  <a:gd name="T7" fmla="*/ 56 h 56"/>
                  <a:gd name="T8" fmla="*/ 114 w 114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6">
                    <a:moveTo>
                      <a:pt x="114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3011" y="2457"/>
                <a:ext cx="1078" cy="1134"/>
              </a:xfrm>
              <a:custGeom>
                <a:avLst/>
                <a:gdLst>
                  <a:gd name="T0" fmla="*/ 567 w 1078"/>
                  <a:gd name="T1" fmla="*/ 0 h 1134"/>
                  <a:gd name="T2" fmla="*/ 341 w 1078"/>
                  <a:gd name="T3" fmla="*/ 0 h 1134"/>
                  <a:gd name="T4" fmla="*/ 341 w 1078"/>
                  <a:gd name="T5" fmla="*/ 227 h 1134"/>
                  <a:gd name="T6" fmla="*/ 284 w 1078"/>
                  <a:gd name="T7" fmla="*/ 227 h 1134"/>
                  <a:gd name="T8" fmla="*/ 284 w 1078"/>
                  <a:gd name="T9" fmla="*/ 283 h 1134"/>
                  <a:gd name="T10" fmla="*/ 227 w 1078"/>
                  <a:gd name="T11" fmla="*/ 283 h 1134"/>
                  <a:gd name="T12" fmla="*/ 227 w 1078"/>
                  <a:gd name="T13" fmla="*/ 340 h 1134"/>
                  <a:gd name="T14" fmla="*/ 170 w 1078"/>
                  <a:gd name="T15" fmla="*/ 340 h 1134"/>
                  <a:gd name="T16" fmla="*/ 170 w 1078"/>
                  <a:gd name="T17" fmla="*/ 397 h 1134"/>
                  <a:gd name="T18" fmla="*/ 114 w 1078"/>
                  <a:gd name="T19" fmla="*/ 397 h 1134"/>
                  <a:gd name="T20" fmla="*/ 114 w 1078"/>
                  <a:gd name="T21" fmla="*/ 510 h 1134"/>
                  <a:gd name="T22" fmla="*/ 57 w 1078"/>
                  <a:gd name="T23" fmla="*/ 510 h 1134"/>
                  <a:gd name="T24" fmla="*/ 57 w 1078"/>
                  <a:gd name="T25" fmla="*/ 567 h 1134"/>
                  <a:gd name="T26" fmla="*/ 0 w 1078"/>
                  <a:gd name="T27" fmla="*/ 567 h 1134"/>
                  <a:gd name="T28" fmla="*/ 0 w 1078"/>
                  <a:gd name="T29" fmla="*/ 737 h 1134"/>
                  <a:gd name="T30" fmla="*/ 57 w 1078"/>
                  <a:gd name="T31" fmla="*/ 737 h 1134"/>
                  <a:gd name="T32" fmla="*/ 57 w 1078"/>
                  <a:gd name="T33" fmla="*/ 794 h 1134"/>
                  <a:gd name="T34" fmla="*/ 114 w 1078"/>
                  <a:gd name="T35" fmla="*/ 794 h 1134"/>
                  <a:gd name="T36" fmla="*/ 114 w 1078"/>
                  <a:gd name="T37" fmla="*/ 1021 h 1134"/>
                  <a:gd name="T38" fmla="*/ 170 w 1078"/>
                  <a:gd name="T39" fmla="*/ 1021 h 1134"/>
                  <a:gd name="T40" fmla="*/ 170 w 1078"/>
                  <a:gd name="T41" fmla="*/ 1134 h 1134"/>
                  <a:gd name="T42" fmla="*/ 284 w 1078"/>
                  <a:gd name="T43" fmla="*/ 1134 h 1134"/>
                  <a:gd name="T44" fmla="*/ 284 w 1078"/>
                  <a:gd name="T45" fmla="*/ 1077 h 1134"/>
                  <a:gd name="T46" fmla="*/ 341 w 1078"/>
                  <a:gd name="T47" fmla="*/ 1077 h 1134"/>
                  <a:gd name="T48" fmla="*/ 341 w 1078"/>
                  <a:gd name="T49" fmla="*/ 1021 h 1134"/>
                  <a:gd name="T50" fmla="*/ 397 w 1078"/>
                  <a:gd name="T51" fmla="*/ 1021 h 1134"/>
                  <a:gd name="T52" fmla="*/ 397 w 1078"/>
                  <a:gd name="T53" fmla="*/ 964 h 1134"/>
                  <a:gd name="T54" fmla="*/ 454 w 1078"/>
                  <a:gd name="T55" fmla="*/ 964 h 1134"/>
                  <a:gd name="T56" fmla="*/ 454 w 1078"/>
                  <a:gd name="T57" fmla="*/ 1021 h 1134"/>
                  <a:gd name="T58" fmla="*/ 511 w 1078"/>
                  <a:gd name="T59" fmla="*/ 1021 h 1134"/>
                  <a:gd name="T60" fmla="*/ 511 w 1078"/>
                  <a:gd name="T61" fmla="*/ 907 h 1134"/>
                  <a:gd name="T62" fmla="*/ 624 w 1078"/>
                  <a:gd name="T63" fmla="*/ 907 h 1134"/>
                  <a:gd name="T64" fmla="*/ 624 w 1078"/>
                  <a:gd name="T65" fmla="*/ 851 h 1134"/>
                  <a:gd name="T66" fmla="*/ 681 w 1078"/>
                  <a:gd name="T67" fmla="*/ 851 h 1134"/>
                  <a:gd name="T68" fmla="*/ 681 w 1078"/>
                  <a:gd name="T69" fmla="*/ 737 h 1134"/>
                  <a:gd name="T70" fmla="*/ 794 w 1078"/>
                  <a:gd name="T71" fmla="*/ 737 h 1134"/>
                  <a:gd name="T72" fmla="*/ 794 w 1078"/>
                  <a:gd name="T73" fmla="*/ 794 h 1134"/>
                  <a:gd name="T74" fmla="*/ 851 w 1078"/>
                  <a:gd name="T75" fmla="*/ 794 h 1134"/>
                  <a:gd name="T76" fmla="*/ 851 w 1078"/>
                  <a:gd name="T77" fmla="*/ 624 h 1134"/>
                  <a:gd name="T78" fmla="*/ 908 w 1078"/>
                  <a:gd name="T79" fmla="*/ 624 h 1134"/>
                  <a:gd name="T80" fmla="*/ 908 w 1078"/>
                  <a:gd name="T81" fmla="*/ 567 h 1134"/>
                  <a:gd name="T82" fmla="*/ 964 w 1078"/>
                  <a:gd name="T83" fmla="*/ 567 h 1134"/>
                  <a:gd name="T84" fmla="*/ 964 w 1078"/>
                  <a:gd name="T85" fmla="*/ 283 h 1134"/>
                  <a:gd name="T86" fmla="*/ 1078 w 1078"/>
                  <a:gd name="T87" fmla="*/ 283 h 1134"/>
                  <a:gd name="T88" fmla="*/ 1078 w 1078"/>
                  <a:gd name="T89" fmla="*/ 227 h 1134"/>
                  <a:gd name="T90" fmla="*/ 1021 w 1078"/>
                  <a:gd name="T91" fmla="*/ 227 h 1134"/>
                  <a:gd name="T92" fmla="*/ 1021 w 1078"/>
                  <a:gd name="T93" fmla="*/ 170 h 1134"/>
                  <a:gd name="T94" fmla="*/ 964 w 1078"/>
                  <a:gd name="T95" fmla="*/ 170 h 1134"/>
                  <a:gd name="T96" fmla="*/ 964 w 1078"/>
                  <a:gd name="T97" fmla="*/ 57 h 1134"/>
                  <a:gd name="T98" fmla="*/ 908 w 1078"/>
                  <a:gd name="T99" fmla="*/ 57 h 1134"/>
                  <a:gd name="T100" fmla="*/ 908 w 1078"/>
                  <a:gd name="T101" fmla="*/ 0 h 1134"/>
                  <a:gd name="T102" fmla="*/ 737 w 1078"/>
                  <a:gd name="T103" fmla="*/ 0 h 1134"/>
                  <a:gd name="T104" fmla="*/ 737 w 1078"/>
                  <a:gd name="T105" fmla="*/ 113 h 1134"/>
                  <a:gd name="T106" fmla="*/ 624 w 1078"/>
                  <a:gd name="T107" fmla="*/ 113 h 1134"/>
                  <a:gd name="T108" fmla="*/ 624 w 1078"/>
                  <a:gd name="T109" fmla="*/ 57 h 1134"/>
                  <a:gd name="T110" fmla="*/ 567 w 1078"/>
                  <a:gd name="T111" fmla="*/ 57 h 1134"/>
                  <a:gd name="T112" fmla="*/ 567 w 1078"/>
                  <a:gd name="T113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8" h="1134">
                    <a:moveTo>
                      <a:pt x="567" y="0"/>
                    </a:moveTo>
                    <a:lnTo>
                      <a:pt x="341" y="0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1021"/>
                    </a:lnTo>
                    <a:lnTo>
                      <a:pt x="170" y="1021"/>
                    </a:lnTo>
                    <a:lnTo>
                      <a:pt x="170" y="1134"/>
                    </a:lnTo>
                    <a:lnTo>
                      <a:pt x="284" y="1134"/>
                    </a:lnTo>
                    <a:lnTo>
                      <a:pt x="284" y="1077"/>
                    </a:lnTo>
                    <a:lnTo>
                      <a:pt x="341" y="1077"/>
                    </a:lnTo>
                    <a:lnTo>
                      <a:pt x="341" y="1021"/>
                    </a:lnTo>
                    <a:lnTo>
                      <a:pt x="397" y="1021"/>
                    </a:ln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1021"/>
                    </a:lnTo>
                    <a:lnTo>
                      <a:pt x="511" y="1021"/>
                    </a:lnTo>
                    <a:lnTo>
                      <a:pt x="511" y="907"/>
                    </a:lnTo>
                    <a:lnTo>
                      <a:pt x="624" y="907"/>
                    </a:lnTo>
                    <a:lnTo>
                      <a:pt x="624" y="851"/>
                    </a:lnTo>
                    <a:lnTo>
                      <a:pt x="681" y="851"/>
                    </a:lnTo>
                    <a:lnTo>
                      <a:pt x="681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624"/>
                    </a:lnTo>
                    <a:lnTo>
                      <a:pt x="908" y="624"/>
                    </a:lnTo>
                    <a:lnTo>
                      <a:pt x="908" y="567"/>
                    </a:lnTo>
                    <a:lnTo>
                      <a:pt x="964" y="567"/>
                    </a:lnTo>
                    <a:lnTo>
                      <a:pt x="964" y="283"/>
                    </a:lnTo>
                    <a:lnTo>
                      <a:pt x="1078" y="283"/>
                    </a:lnTo>
                    <a:lnTo>
                      <a:pt x="1078" y="227"/>
                    </a:lnTo>
                    <a:lnTo>
                      <a:pt x="1021" y="227"/>
                    </a:lnTo>
                    <a:lnTo>
                      <a:pt x="1021" y="170"/>
                    </a:lnTo>
                    <a:lnTo>
                      <a:pt x="964" y="170"/>
                    </a:lnTo>
                    <a:lnTo>
                      <a:pt x="964" y="57"/>
                    </a:lnTo>
                    <a:lnTo>
                      <a:pt x="908" y="57"/>
                    </a:lnTo>
                    <a:lnTo>
                      <a:pt x="908" y="0"/>
                    </a:lnTo>
                    <a:lnTo>
                      <a:pt x="737" y="0"/>
                    </a:lnTo>
                    <a:lnTo>
                      <a:pt x="737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Rectangle 939"/>
              <p:cNvSpPr>
                <a:spLocks noChangeArrowheads="1"/>
              </p:cNvSpPr>
              <p:nvPr/>
            </p:nvSpPr>
            <p:spPr bwMode="auto">
              <a:xfrm>
                <a:off x="2331" y="5859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671" y="5746"/>
                <a:ext cx="114" cy="113"/>
              </a:xfrm>
              <a:custGeom>
                <a:avLst/>
                <a:gdLst>
                  <a:gd name="T0" fmla="*/ 114 w 114"/>
                  <a:gd name="T1" fmla="*/ 0 h 113"/>
                  <a:gd name="T2" fmla="*/ 114 w 114"/>
                  <a:gd name="T3" fmla="*/ 113 h 113"/>
                  <a:gd name="T4" fmla="*/ 0 w 114"/>
                  <a:gd name="T5" fmla="*/ 113 h 113"/>
                  <a:gd name="T6" fmla="*/ 0 w 114"/>
                  <a:gd name="T7" fmla="*/ 56 h 113"/>
                  <a:gd name="T8" fmla="*/ 57 w 114"/>
                  <a:gd name="T9" fmla="*/ 56 h 113"/>
                  <a:gd name="T10" fmla="*/ 57 w 114"/>
                  <a:gd name="T11" fmla="*/ 0 h 113"/>
                  <a:gd name="T12" fmla="*/ 114 w 114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Rectangle 941"/>
              <p:cNvSpPr>
                <a:spLocks noChangeArrowheads="1"/>
              </p:cNvSpPr>
              <p:nvPr/>
            </p:nvSpPr>
            <p:spPr bwMode="auto">
              <a:xfrm>
                <a:off x="3578" y="5405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2444" y="5576"/>
                <a:ext cx="227" cy="170"/>
              </a:xfrm>
              <a:custGeom>
                <a:avLst/>
                <a:gdLst>
                  <a:gd name="T0" fmla="*/ 227 w 227"/>
                  <a:gd name="T1" fmla="*/ 170 h 170"/>
                  <a:gd name="T2" fmla="*/ 227 w 227"/>
                  <a:gd name="T3" fmla="*/ 113 h 170"/>
                  <a:gd name="T4" fmla="*/ 170 w 227"/>
                  <a:gd name="T5" fmla="*/ 113 h 170"/>
                  <a:gd name="T6" fmla="*/ 170 w 227"/>
                  <a:gd name="T7" fmla="*/ 0 h 170"/>
                  <a:gd name="T8" fmla="*/ 57 w 227"/>
                  <a:gd name="T9" fmla="*/ 0 h 170"/>
                  <a:gd name="T10" fmla="*/ 57 w 227"/>
                  <a:gd name="T11" fmla="*/ 56 h 170"/>
                  <a:gd name="T12" fmla="*/ 0 w 227"/>
                  <a:gd name="T13" fmla="*/ 56 h 170"/>
                  <a:gd name="T14" fmla="*/ 0 w 227"/>
                  <a:gd name="T15" fmla="*/ 113 h 170"/>
                  <a:gd name="T16" fmla="*/ 57 w 227"/>
                  <a:gd name="T17" fmla="*/ 113 h 170"/>
                  <a:gd name="T18" fmla="*/ 57 w 227"/>
                  <a:gd name="T19" fmla="*/ 170 h 170"/>
                  <a:gd name="T20" fmla="*/ 227 w 227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227" y="170"/>
                    </a:move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2331" y="5519"/>
                <a:ext cx="113" cy="57"/>
              </a:xfrm>
              <a:custGeom>
                <a:avLst/>
                <a:gdLst>
                  <a:gd name="T0" fmla="*/ 57 w 113"/>
                  <a:gd name="T1" fmla="*/ 0 h 57"/>
                  <a:gd name="T2" fmla="*/ 0 w 113"/>
                  <a:gd name="T3" fmla="*/ 0 h 57"/>
                  <a:gd name="T4" fmla="*/ 0 w 113"/>
                  <a:gd name="T5" fmla="*/ 57 h 57"/>
                  <a:gd name="T6" fmla="*/ 113 w 113"/>
                  <a:gd name="T7" fmla="*/ 57 h 57"/>
                  <a:gd name="T8" fmla="*/ 113 w 113"/>
                  <a:gd name="T9" fmla="*/ 0 h 57"/>
                  <a:gd name="T10" fmla="*/ 57 w 113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57">
                    <a:moveTo>
                      <a:pt x="57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2331" y="5349"/>
                <a:ext cx="113" cy="56"/>
              </a:xfrm>
              <a:custGeom>
                <a:avLst/>
                <a:gdLst>
                  <a:gd name="T0" fmla="*/ 113 w 113"/>
                  <a:gd name="T1" fmla="*/ 0 h 56"/>
                  <a:gd name="T2" fmla="*/ 0 w 113"/>
                  <a:gd name="T3" fmla="*/ 0 h 56"/>
                  <a:gd name="T4" fmla="*/ 0 w 113"/>
                  <a:gd name="T5" fmla="*/ 56 h 56"/>
                  <a:gd name="T6" fmla="*/ 113 w 113"/>
                  <a:gd name="T7" fmla="*/ 56 h 56"/>
                  <a:gd name="T8" fmla="*/ 113 w 113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113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4996" y="3704"/>
                <a:ext cx="850" cy="794"/>
              </a:xfrm>
              <a:custGeom>
                <a:avLst/>
                <a:gdLst>
                  <a:gd name="T0" fmla="*/ 850 w 850"/>
                  <a:gd name="T1" fmla="*/ 114 h 794"/>
                  <a:gd name="T2" fmla="*/ 737 w 850"/>
                  <a:gd name="T3" fmla="*/ 114 h 794"/>
                  <a:gd name="T4" fmla="*/ 737 w 850"/>
                  <a:gd name="T5" fmla="*/ 171 h 794"/>
                  <a:gd name="T6" fmla="*/ 567 w 850"/>
                  <a:gd name="T7" fmla="*/ 171 h 794"/>
                  <a:gd name="T8" fmla="*/ 567 w 850"/>
                  <a:gd name="T9" fmla="*/ 227 h 794"/>
                  <a:gd name="T10" fmla="*/ 454 w 850"/>
                  <a:gd name="T11" fmla="*/ 227 h 794"/>
                  <a:gd name="T12" fmla="*/ 454 w 850"/>
                  <a:gd name="T13" fmla="*/ 57 h 794"/>
                  <a:gd name="T14" fmla="*/ 397 w 850"/>
                  <a:gd name="T15" fmla="*/ 57 h 794"/>
                  <a:gd name="T16" fmla="*/ 397 w 850"/>
                  <a:gd name="T17" fmla="*/ 0 h 794"/>
                  <a:gd name="T18" fmla="*/ 340 w 850"/>
                  <a:gd name="T19" fmla="*/ 0 h 794"/>
                  <a:gd name="T20" fmla="*/ 340 w 850"/>
                  <a:gd name="T21" fmla="*/ 57 h 794"/>
                  <a:gd name="T22" fmla="*/ 283 w 850"/>
                  <a:gd name="T23" fmla="*/ 57 h 794"/>
                  <a:gd name="T24" fmla="*/ 283 w 850"/>
                  <a:gd name="T25" fmla="*/ 171 h 794"/>
                  <a:gd name="T26" fmla="*/ 227 w 850"/>
                  <a:gd name="T27" fmla="*/ 171 h 794"/>
                  <a:gd name="T28" fmla="*/ 227 w 850"/>
                  <a:gd name="T29" fmla="*/ 114 h 794"/>
                  <a:gd name="T30" fmla="*/ 170 w 850"/>
                  <a:gd name="T31" fmla="*/ 114 h 794"/>
                  <a:gd name="T32" fmla="*/ 170 w 850"/>
                  <a:gd name="T33" fmla="*/ 57 h 794"/>
                  <a:gd name="T34" fmla="*/ 113 w 850"/>
                  <a:gd name="T35" fmla="*/ 57 h 794"/>
                  <a:gd name="T36" fmla="*/ 113 w 850"/>
                  <a:gd name="T37" fmla="*/ 227 h 794"/>
                  <a:gd name="T38" fmla="*/ 57 w 850"/>
                  <a:gd name="T39" fmla="*/ 227 h 794"/>
                  <a:gd name="T40" fmla="*/ 57 w 850"/>
                  <a:gd name="T41" fmla="*/ 284 h 794"/>
                  <a:gd name="T42" fmla="*/ 0 w 850"/>
                  <a:gd name="T43" fmla="*/ 284 h 794"/>
                  <a:gd name="T44" fmla="*/ 0 w 850"/>
                  <a:gd name="T45" fmla="*/ 454 h 794"/>
                  <a:gd name="T46" fmla="*/ 57 w 850"/>
                  <a:gd name="T47" fmla="*/ 454 h 794"/>
                  <a:gd name="T48" fmla="*/ 57 w 850"/>
                  <a:gd name="T49" fmla="*/ 567 h 794"/>
                  <a:gd name="T50" fmla="*/ 113 w 850"/>
                  <a:gd name="T51" fmla="*/ 567 h 794"/>
                  <a:gd name="T52" fmla="*/ 113 w 850"/>
                  <a:gd name="T53" fmla="*/ 511 h 794"/>
                  <a:gd name="T54" fmla="*/ 227 w 850"/>
                  <a:gd name="T55" fmla="*/ 511 h 794"/>
                  <a:gd name="T56" fmla="*/ 227 w 850"/>
                  <a:gd name="T57" fmla="*/ 794 h 794"/>
                  <a:gd name="T58" fmla="*/ 283 w 850"/>
                  <a:gd name="T59" fmla="*/ 794 h 794"/>
                  <a:gd name="T60" fmla="*/ 283 w 850"/>
                  <a:gd name="T61" fmla="*/ 738 h 794"/>
                  <a:gd name="T62" fmla="*/ 397 w 850"/>
                  <a:gd name="T63" fmla="*/ 738 h 794"/>
                  <a:gd name="T64" fmla="*/ 397 w 850"/>
                  <a:gd name="T65" fmla="*/ 624 h 794"/>
                  <a:gd name="T66" fmla="*/ 510 w 850"/>
                  <a:gd name="T67" fmla="*/ 624 h 794"/>
                  <a:gd name="T68" fmla="*/ 510 w 850"/>
                  <a:gd name="T69" fmla="*/ 567 h 794"/>
                  <a:gd name="T70" fmla="*/ 624 w 850"/>
                  <a:gd name="T71" fmla="*/ 567 h 794"/>
                  <a:gd name="T72" fmla="*/ 624 w 850"/>
                  <a:gd name="T73" fmla="*/ 511 h 794"/>
                  <a:gd name="T74" fmla="*/ 510 w 850"/>
                  <a:gd name="T75" fmla="*/ 511 h 794"/>
                  <a:gd name="T76" fmla="*/ 510 w 850"/>
                  <a:gd name="T77" fmla="*/ 454 h 794"/>
                  <a:gd name="T78" fmla="*/ 624 w 850"/>
                  <a:gd name="T79" fmla="*/ 454 h 794"/>
                  <a:gd name="T80" fmla="*/ 624 w 850"/>
                  <a:gd name="T81" fmla="*/ 397 h 794"/>
                  <a:gd name="T82" fmla="*/ 680 w 850"/>
                  <a:gd name="T83" fmla="*/ 397 h 794"/>
                  <a:gd name="T84" fmla="*/ 680 w 850"/>
                  <a:gd name="T85" fmla="*/ 341 h 794"/>
                  <a:gd name="T86" fmla="*/ 737 w 850"/>
                  <a:gd name="T87" fmla="*/ 341 h 794"/>
                  <a:gd name="T88" fmla="*/ 737 w 850"/>
                  <a:gd name="T89" fmla="*/ 227 h 794"/>
                  <a:gd name="T90" fmla="*/ 794 w 850"/>
                  <a:gd name="T91" fmla="*/ 227 h 794"/>
                  <a:gd name="T92" fmla="*/ 794 w 850"/>
                  <a:gd name="T93" fmla="*/ 171 h 794"/>
                  <a:gd name="T94" fmla="*/ 850 w 850"/>
                  <a:gd name="T95" fmla="*/ 171 h 794"/>
                  <a:gd name="T96" fmla="*/ 850 w 850"/>
                  <a:gd name="T97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794">
                    <a:moveTo>
                      <a:pt x="850" y="114"/>
                    </a:moveTo>
                    <a:lnTo>
                      <a:pt x="737" y="114"/>
                    </a:lnTo>
                    <a:lnTo>
                      <a:pt x="737" y="171"/>
                    </a:lnTo>
                    <a:lnTo>
                      <a:pt x="567" y="171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171"/>
                    </a:lnTo>
                    <a:lnTo>
                      <a:pt x="227" y="171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511"/>
                    </a:lnTo>
                    <a:lnTo>
                      <a:pt x="227" y="511"/>
                    </a:lnTo>
                    <a:lnTo>
                      <a:pt x="227" y="794"/>
                    </a:lnTo>
                    <a:lnTo>
                      <a:pt x="283" y="794"/>
                    </a:lnTo>
                    <a:lnTo>
                      <a:pt x="283" y="738"/>
                    </a:lnTo>
                    <a:lnTo>
                      <a:pt x="397" y="738"/>
                    </a:lnTo>
                    <a:lnTo>
                      <a:pt x="397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624" y="567"/>
                    </a:lnTo>
                    <a:lnTo>
                      <a:pt x="624" y="511"/>
                    </a:lnTo>
                    <a:lnTo>
                      <a:pt x="510" y="511"/>
                    </a:lnTo>
                    <a:lnTo>
                      <a:pt x="510" y="454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680" y="397"/>
                    </a:lnTo>
                    <a:lnTo>
                      <a:pt x="680" y="341"/>
                    </a:lnTo>
                    <a:lnTo>
                      <a:pt x="737" y="341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1"/>
                    </a:lnTo>
                    <a:lnTo>
                      <a:pt x="850" y="171"/>
                    </a:lnTo>
                    <a:lnTo>
                      <a:pt x="85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5450" y="4328"/>
                <a:ext cx="170" cy="114"/>
              </a:xfrm>
              <a:custGeom>
                <a:avLst/>
                <a:gdLst>
                  <a:gd name="T0" fmla="*/ 0 w 170"/>
                  <a:gd name="T1" fmla="*/ 57 h 114"/>
                  <a:gd name="T2" fmla="*/ 113 w 170"/>
                  <a:gd name="T3" fmla="*/ 57 h 114"/>
                  <a:gd name="T4" fmla="*/ 113 w 170"/>
                  <a:gd name="T5" fmla="*/ 0 h 114"/>
                  <a:gd name="T6" fmla="*/ 170 w 170"/>
                  <a:gd name="T7" fmla="*/ 0 h 114"/>
                  <a:gd name="T8" fmla="*/ 170 w 170"/>
                  <a:gd name="T9" fmla="*/ 114 h 114"/>
                  <a:gd name="T10" fmla="*/ 0 w 170"/>
                  <a:gd name="T11" fmla="*/ 114 h 114"/>
                  <a:gd name="T12" fmla="*/ 0 w 170"/>
                  <a:gd name="T13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0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6017" y="3704"/>
                <a:ext cx="283" cy="171"/>
              </a:xfrm>
              <a:custGeom>
                <a:avLst/>
                <a:gdLst>
                  <a:gd name="T0" fmla="*/ 170 w 283"/>
                  <a:gd name="T1" fmla="*/ 0 h 171"/>
                  <a:gd name="T2" fmla="*/ 170 w 283"/>
                  <a:gd name="T3" fmla="*/ 57 h 171"/>
                  <a:gd name="T4" fmla="*/ 226 w 283"/>
                  <a:gd name="T5" fmla="*/ 57 h 171"/>
                  <a:gd name="T6" fmla="*/ 226 w 283"/>
                  <a:gd name="T7" fmla="*/ 0 h 171"/>
                  <a:gd name="T8" fmla="*/ 283 w 283"/>
                  <a:gd name="T9" fmla="*/ 0 h 171"/>
                  <a:gd name="T10" fmla="*/ 283 w 283"/>
                  <a:gd name="T11" fmla="*/ 114 h 171"/>
                  <a:gd name="T12" fmla="*/ 226 w 283"/>
                  <a:gd name="T13" fmla="*/ 114 h 171"/>
                  <a:gd name="T14" fmla="*/ 226 w 283"/>
                  <a:gd name="T15" fmla="*/ 171 h 171"/>
                  <a:gd name="T16" fmla="*/ 113 w 283"/>
                  <a:gd name="T17" fmla="*/ 171 h 171"/>
                  <a:gd name="T18" fmla="*/ 113 w 283"/>
                  <a:gd name="T19" fmla="*/ 114 h 171"/>
                  <a:gd name="T20" fmla="*/ 0 w 283"/>
                  <a:gd name="T21" fmla="*/ 114 h 171"/>
                  <a:gd name="T22" fmla="*/ 0 w 283"/>
                  <a:gd name="T23" fmla="*/ 0 h 171"/>
                  <a:gd name="T24" fmla="*/ 170 w 283"/>
                  <a:gd name="T25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171">
                    <a:moveTo>
                      <a:pt x="170" y="0"/>
                    </a:move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114"/>
                    </a:lnTo>
                    <a:lnTo>
                      <a:pt x="226" y="114"/>
                    </a:lnTo>
                    <a:lnTo>
                      <a:pt x="226" y="171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9" name="Freeform 955"/>
              <p:cNvSpPr>
                <a:spLocks/>
              </p:cNvSpPr>
              <p:nvPr/>
            </p:nvSpPr>
            <p:spPr bwMode="auto">
              <a:xfrm>
                <a:off x="5733" y="3931"/>
                <a:ext cx="227" cy="114"/>
              </a:xfrm>
              <a:custGeom>
                <a:avLst/>
                <a:gdLst>
                  <a:gd name="T0" fmla="*/ 0 w 227"/>
                  <a:gd name="T1" fmla="*/ 57 h 114"/>
                  <a:gd name="T2" fmla="*/ 57 w 227"/>
                  <a:gd name="T3" fmla="*/ 57 h 114"/>
                  <a:gd name="T4" fmla="*/ 57 w 227"/>
                  <a:gd name="T5" fmla="*/ 0 h 114"/>
                  <a:gd name="T6" fmla="*/ 227 w 227"/>
                  <a:gd name="T7" fmla="*/ 0 h 114"/>
                  <a:gd name="T8" fmla="*/ 227 w 227"/>
                  <a:gd name="T9" fmla="*/ 114 h 114"/>
                  <a:gd name="T10" fmla="*/ 0 w 227"/>
                  <a:gd name="T11" fmla="*/ 114 h 114"/>
                  <a:gd name="T12" fmla="*/ 0 w 227"/>
                  <a:gd name="T13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114">
                    <a:moveTo>
                      <a:pt x="0" y="57"/>
                    </a:moveTo>
                    <a:lnTo>
                      <a:pt x="57" y="57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0" name="Rectangle 956"/>
              <p:cNvSpPr>
                <a:spLocks noChangeArrowheads="1"/>
              </p:cNvSpPr>
              <p:nvPr/>
            </p:nvSpPr>
            <p:spPr bwMode="auto">
              <a:xfrm>
                <a:off x="5903" y="3818"/>
                <a:ext cx="5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1" name="Rectangle 957"/>
              <p:cNvSpPr>
                <a:spLocks noChangeArrowheads="1"/>
              </p:cNvSpPr>
              <p:nvPr/>
            </p:nvSpPr>
            <p:spPr bwMode="auto">
              <a:xfrm>
                <a:off x="6017" y="3931"/>
                <a:ext cx="113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4486" y="2457"/>
                <a:ext cx="907" cy="1304"/>
              </a:xfrm>
              <a:custGeom>
                <a:avLst/>
                <a:gdLst>
                  <a:gd name="T0" fmla="*/ 907 w 907"/>
                  <a:gd name="T1" fmla="*/ 907 h 1304"/>
                  <a:gd name="T2" fmla="*/ 793 w 907"/>
                  <a:gd name="T3" fmla="*/ 851 h 1304"/>
                  <a:gd name="T4" fmla="*/ 680 w 907"/>
                  <a:gd name="T5" fmla="*/ 737 h 1304"/>
                  <a:gd name="T6" fmla="*/ 623 w 907"/>
                  <a:gd name="T7" fmla="*/ 680 h 1304"/>
                  <a:gd name="T8" fmla="*/ 397 w 907"/>
                  <a:gd name="T9" fmla="*/ 510 h 1304"/>
                  <a:gd name="T10" fmla="*/ 510 w 907"/>
                  <a:gd name="T11" fmla="*/ 454 h 1304"/>
                  <a:gd name="T12" fmla="*/ 623 w 907"/>
                  <a:gd name="T13" fmla="*/ 397 h 1304"/>
                  <a:gd name="T14" fmla="*/ 680 w 907"/>
                  <a:gd name="T15" fmla="*/ 283 h 1304"/>
                  <a:gd name="T16" fmla="*/ 623 w 907"/>
                  <a:gd name="T17" fmla="*/ 227 h 1304"/>
                  <a:gd name="T18" fmla="*/ 680 w 907"/>
                  <a:gd name="T19" fmla="*/ 113 h 1304"/>
                  <a:gd name="T20" fmla="*/ 623 w 907"/>
                  <a:gd name="T21" fmla="*/ 0 h 1304"/>
                  <a:gd name="T22" fmla="*/ 567 w 907"/>
                  <a:gd name="T23" fmla="*/ 57 h 1304"/>
                  <a:gd name="T24" fmla="*/ 397 w 907"/>
                  <a:gd name="T25" fmla="*/ 0 h 1304"/>
                  <a:gd name="T26" fmla="*/ 283 w 907"/>
                  <a:gd name="T27" fmla="*/ 170 h 1304"/>
                  <a:gd name="T28" fmla="*/ 226 w 907"/>
                  <a:gd name="T29" fmla="*/ 340 h 1304"/>
                  <a:gd name="T30" fmla="*/ 113 w 907"/>
                  <a:gd name="T31" fmla="*/ 397 h 1304"/>
                  <a:gd name="T32" fmla="*/ 0 w 907"/>
                  <a:gd name="T33" fmla="*/ 454 h 1304"/>
                  <a:gd name="T34" fmla="*/ 56 w 907"/>
                  <a:gd name="T35" fmla="*/ 567 h 1304"/>
                  <a:gd name="T36" fmla="*/ 113 w 907"/>
                  <a:gd name="T37" fmla="*/ 510 h 1304"/>
                  <a:gd name="T38" fmla="*/ 170 w 907"/>
                  <a:gd name="T39" fmla="*/ 794 h 1304"/>
                  <a:gd name="T40" fmla="*/ 113 w 907"/>
                  <a:gd name="T41" fmla="*/ 851 h 1304"/>
                  <a:gd name="T42" fmla="*/ 56 w 907"/>
                  <a:gd name="T43" fmla="*/ 907 h 1304"/>
                  <a:gd name="T44" fmla="*/ 113 w 907"/>
                  <a:gd name="T45" fmla="*/ 1021 h 1304"/>
                  <a:gd name="T46" fmla="*/ 170 w 907"/>
                  <a:gd name="T47" fmla="*/ 1077 h 1304"/>
                  <a:gd name="T48" fmla="*/ 113 w 907"/>
                  <a:gd name="T49" fmla="*/ 1191 h 1304"/>
                  <a:gd name="T50" fmla="*/ 170 w 907"/>
                  <a:gd name="T51" fmla="*/ 1304 h 1304"/>
                  <a:gd name="T52" fmla="*/ 226 w 907"/>
                  <a:gd name="T53" fmla="*/ 1247 h 1304"/>
                  <a:gd name="T54" fmla="*/ 283 w 907"/>
                  <a:gd name="T55" fmla="*/ 1191 h 1304"/>
                  <a:gd name="T56" fmla="*/ 397 w 907"/>
                  <a:gd name="T57" fmla="*/ 1077 h 1304"/>
                  <a:gd name="T58" fmla="*/ 453 w 907"/>
                  <a:gd name="T59" fmla="*/ 1021 h 1304"/>
                  <a:gd name="T60" fmla="*/ 510 w 907"/>
                  <a:gd name="T61" fmla="*/ 964 h 1304"/>
                  <a:gd name="T62" fmla="*/ 623 w 907"/>
                  <a:gd name="T63" fmla="*/ 1021 h 1304"/>
                  <a:gd name="T64" fmla="*/ 680 w 907"/>
                  <a:gd name="T65" fmla="*/ 1077 h 1304"/>
                  <a:gd name="T66" fmla="*/ 850 w 907"/>
                  <a:gd name="T67" fmla="*/ 102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07" h="1304">
                    <a:moveTo>
                      <a:pt x="907" y="1021"/>
                    </a:moveTo>
                    <a:lnTo>
                      <a:pt x="907" y="907"/>
                    </a:lnTo>
                    <a:lnTo>
                      <a:pt x="793" y="907"/>
                    </a:lnTo>
                    <a:lnTo>
                      <a:pt x="793" y="851"/>
                    </a:lnTo>
                    <a:lnTo>
                      <a:pt x="680" y="851"/>
                    </a:lnTo>
                    <a:lnTo>
                      <a:pt x="680" y="737"/>
                    </a:lnTo>
                    <a:lnTo>
                      <a:pt x="623" y="737"/>
                    </a:lnTo>
                    <a:lnTo>
                      <a:pt x="623" y="680"/>
                    </a:lnTo>
                    <a:lnTo>
                      <a:pt x="397" y="680"/>
                    </a:lnTo>
                    <a:lnTo>
                      <a:pt x="397" y="510"/>
                    </a:lnTo>
                    <a:lnTo>
                      <a:pt x="510" y="510"/>
                    </a:lnTo>
                    <a:lnTo>
                      <a:pt x="510" y="454"/>
                    </a:lnTo>
                    <a:lnTo>
                      <a:pt x="623" y="454"/>
                    </a:lnTo>
                    <a:lnTo>
                      <a:pt x="623" y="397"/>
                    </a:lnTo>
                    <a:lnTo>
                      <a:pt x="680" y="397"/>
                    </a:lnTo>
                    <a:lnTo>
                      <a:pt x="680" y="283"/>
                    </a:lnTo>
                    <a:lnTo>
                      <a:pt x="623" y="283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623" y="113"/>
                    </a:lnTo>
                    <a:lnTo>
                      <a:pt x="623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113" y="851"/>
                    </a:lnTo>
                    <a:lnTo>
                      <a:pt x="56" y="851"/>
                    </a:lnTo>
                    <a:lnTo>
                      <a:pt x="56" y="907"/>
                    </a:lnTo>
                    <a:lnTo>
                      <a:pt x="113" y="907"/>
                    </a:lnTo>
                    <a:lnTo>
                      <a:pt x="113" y="1021"/>
                    </a:lnTo>
                    <a:lnTo>
                      <a:pt x="170" y="1021"/>
                    </a:lnTo>
                    <a:lnTo>
                      <a:pt x="170" y="1077"/>
                    </a:lnTo>
                    <a:lnTo>
                      <a:pt x="113" y="1077"/>
                    </a:lnTo>
                    <a:lnTo>
                      <a:pt x="113" y="1191"/>
                    </a:lnTo>
                    <a:lnTo>
                      <a:pt x="170" y="1191"/>
                    </a:lnTo>
                    <a:lnTo>
                      <a:pt x="170" y="1304"/>
                    </a:lnTo>
                    <a:lnTo>
                      <a:pt x="226" y="1304"/>
                    </a:lnTo>
                    <a:lnTo>
                      <a:pt x="226" y="1247"/>
                    </a:lnTo>
                    <a:lnTo>
                      <a:pt x="283" y="1247"/>
                    </a:lnTo>
                    <a:lnTo>
                      <a:pt x="283" y="1191"/>
                    </a:lnTo>
                    <a:lnTo>
                      <a:pt x="397" y="1191"/>
                    </a:lnTo>
                    <a:lnTo>
                      <a:pt x="397" y="1077"/>
                    </a:lnTo>
                    <a:lnTo>
                      <a:pt x="453" y="1077"/>
                    </a:lnTo>
                    <a:lnTo>
                      <a:pt x="453" y="1021"/>
                    </a:lnTo>
                    <a:lnTo>
                      <a:pt x="510" y="1021"/>
                    </a:lnTo>
                    <a:lnTo>
                      <a:pt x="510" y="964"/>
                    </a:lnTo>
                    <a:lnTo>
                      <a:pt x="623" y="964"/>
                    </a:lnTo>
                    <a:lnTo>
                      <a:pt x="623" y="1021"/>
                    </a:lnTo>
                    <a:lnTo>
                      <a:pt x="680" y="1021"/>
                    </a:lnTo>
                    <a:lnTo>
                      <a:pt x="680" y="1077"/>
                    </a:lnTo>
                    <a:lnTo>
                      <a:pt x="850" y="1077"/>
                    </a:lnTo>
                    <a:lnTo>
                      <a:pt x="850" y="1021"/>
                    </a:lnTo>
                    <a:lnTo>
                      <a:pt x="907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4883" y="2627"/>
                <a:ext cx="793" cy="907"/>
              </a:xfrm>
              <a:custGeom>
                <a:avLst/>
                <a:gdLst>
                  <a:gd name="T0" fmla="*/ 680 w 793"/>
                  <a:gd name="T1" fmla="*/ 907 h 907"/>
                  <a:gd name="T2" fmla="*/ 510 w 793"/>
                  <a:gd name="T3" fmla="*/ 907 h 907"/>
                  <a:gd name="T4" fmla="*/ 510 w 793"/>
                  <a:gd name="T5" fmla="*/ 737 h 907"/>
                  <a:gd name="T6" fmla="*/ 396 w 793"/>
                  <a:gd name="T7" fmla="*/ 737 h 907"/>
                  <a:gd name="T8" fmla="*/ 396 w 793"/>
                  <a:gd name="T9" fmla="*/ 681 h 907"/>
                  <a:gd name="T10" fmla="*/ 283 w 793"/>
                  <a:gd name="T11" fmla="*/ 681 h 907"/>
                  <a:gd name="T12" fmla="*/ 283 w 793"/>
                  <a:gd name="T13" fmla="*/ 567 h 907"/>
                  <a:gd name="T14" fmla="*/ 226 w 793"/>
                  <a:gd name="T15" fmla="*/ 567 h 907"/>
                  <a:gd name="T16" fmla="*/ 226 w 793"/>
                  <a:gd name="T17" fmla="*/ 510 h 907"/>
                  <a:gd name="T18" fmla="*/ 0 w 793"/>
                  <a:gd name="T19" fmla="*/ 510 h 907"/>
                  <a:gd name="T20" fmla="*/ 0 w 793"/>
                  <a:gd name="T21" fmla="*/ 340 h 907"/>
                  <a:gd name="T22" fmla="*/ 113 w 793"/>
                  <a:gd name="T23" fmla="*/ 340 h 907"/>
                  <a:gd name="T24" fmla="*/ 113 w 793"/>
                  <a:gd name="T25" fmla="*/ 284 h 907"/>
                  <a:gd name="T26" fmla="*/ 226 w 793"/>
                  <a:gd name="T27" fmla="*/ 284 h 907"/>
                  <a:gd name="T28" fmla="*/ 226 w 793"/>
                  <a:gd name="T29" fmla="*/ 227 h 907"/>
                  <a:gd name="T30" fmla="*/ 283 w 793"/>
                  <a:gd name="T31" fmla="*/ 227 h 907"/>
                  <a:gd name="T32" fmla="*/ 283 w 793"/>
                  <a:gd name="T33" fmla="*/ 113 h 907"/>
                  <a:gd name="T34" fmla="*/ 226 w 793"/>
                  <a:gd name="T35" fmla="*/ 113 h 907"/>
                  <a:gd name="T36" fmla="*/ 226 w 793"/>
                  <a:gd name="T37" fmla="*/ 57 h 907"/>
                  <a:gd name="T38" fmla="*/ 283 w 793"/>
                  <a:gd name="T39" fmla="*/ 57 h 907"/>
                  <a:gd name="T40" fmla="*/ 283 w 793"/>
                  <a:gd name="T41" fmla="*/ 0 h 907"/>
                  <a:gd name="T42" fmla="*/ 396 w 793"/>
                  <a:gd name="T43" fmla="*/ 0 h 907"/>
                  <a:gd name="T44" fmla="*/ 396 w 793"/>
                  <a:gd name="T45" fmla="*/ 113 h 907"/>
                  <a:gd name="T46" fmla="*/ 680 w 793"/>
                  <a:gd name="T47" fmla="*/ 113 h 907"/>
                  <a:gd name="T48" fmla="*/ 680 w 793"/>
                  <a:gd name="T49" fmla="*/ 170 h 907"/>
                  <a:gd name="T50" fmla="*/ 737 w 793"/>
                  <a:gd name="T51" fmla="*/ 170 h 907"/>
                  <a:gd name="T52" fmla="*/ 737 w 793"/>
                  <a:gd name="T53" fmla="*/ 227 h 907"/>
                  <a:gd name="T54" fmla="*/ 680 w 793"/>
                  <a:gd name="T55" fmla="*/ 227 h 907"/>
                  <a:gd name="T56" fmla="*/ 680 w 793"/>
                  <a:gd name="T57" fmla="*/ 284 h 907"/>
                  <a:gd name="T58" fmla="*/ 623 w 793"/>
                  <a:gd name="T59" fmla="*/ 284 h 907"/>
                  <a:gd name="T60" fmla="*/ 623 w 793"/>
                  <a:gd name="T61" fmla="*/ 340 h 907"/>
                  <a:gd name="T62" fmla="*/ 793 w 793"/>
                  <a:gd name="T63" fmla="*/ 340 h 907"/>
                  <a:gd name="T64" fmla="*/ 793 w 793"/>
                  <a:gd name="T65" fmla="*/ 510 h 907"/>
                  <a:gd name="T66" fmla="*/ 737 w 793"/>
                  <a:gd name="T67" fmla="*/ 510 h 907"/>
                  <a:gd name="T68" fmla="*/ 737 w 793"/>
                  <a:gd name="T69" fmla="*/ 624 h 907"/>
                  <a:gd name="T70" fmla="*/ 680 w 793"/>
                  <a:gd name="T71" fmla="*/ 624 h 907"/>
                  <a:gd name="T72" fmla="*/ 680 w 793"/>
                  <a:gd name="T73" fmla="*/ 681 h 907"/>
                  <a:gd name="T74" fmla="*/ 737 w 793"/>
                  <a:gd name="T75" fmla="*/ 681 h 907"/>
                  <a:gd name="T76" fmla="*/ 737 w 793"/>
                  <a:gd name="T77" fmla="*/ 851 h 907"/>
                  <a:gd name="T78" fmla="*/ 680 w 793"/>
                  <a:gd name="T79" fmla="*/ 851 h 907"/>
                  <a:gd name="T80" fmla="*/ 680 w 793"/>
                  <a:gd name="T8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93" h="907">
                    <a:moveTo>
                      <a:pt x="680" y="907"/>
                    </a:moveTo>
                    <a:lnTo>
                      <a:pt x="510" y="907"/>
                    </a:lnTo>
                    <a:lnTo>
                      <a:pt x="510" y="737"/>
                    </a:lnTo>
                    <a:lnTo>
                      <a:pt x="396" y="737"/>
                    </a:lnTo>
                    <a:lnTo>
                      <a:pt x="396" y="681"/>
                    </a:lnTo>
                    <a:lnTo>
                      <a:pt x="283" y="681"/>
                    </a:lnTo>
                    <a:lnTo>
                      <a:pt x="283" y="567"/>
                    </a:lnTo>
                    <a:lnTo>
                      <a:pt x="226" y="567"/>
                    </a:lnTo>
                    <a:lnTo>
                      <a:pt x="226" y="510"/>
                    </a:lnTo>
                    <a:lnTo>
                      <a:pt x="0" y="51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226" y="284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96" y="0"/>
                    </a:lnTo>
                    <a:lnTo>
                      <a:pt x="396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284"/>
                    </a:lnTo>
                    <a:lnTo>
                      <a:pt x="623" y="284"/>
                    </a:lnTo>
                    <a:lnTo>
                      <a:pt x="623" y="340"/>
                    </a:lnTo>
                    <a:lnTo>
                      <a:pt x="793" y="340"/>
                    </a:lnTo>
                    <a:lnTo>
                      <a:pt x="793" y="510"/>
                    </a:lnTo>
                    <a:lnTo>
                      <a:pt x="737" y="510"/>
                    </a:lnTo>
                    <a:lnTo>
                      <a:pt x="737" y="624"/>
                    </a:lnTo>
                    <a:lnTo>
                      <a:pt x="680" y="624"/>
                    </a:lnTo>
                    <a:lnTo>
                      <a:pt x="680" y="681"/>
                    </a:lnTo>
                    <a:lnTo>
                      <a:pt x="737" y="681"/>
                    </a:lnTo>
                    <a:lnTo>
                      <a:pt x="737" y="851"/>
                    </a:lnTo>
                    <a:lnTo>
                      <a:pt x="680" y="851"/>
                    </a:lnTo>
                    <a:lnTo>
                      <a:pt x="68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2728" y="3421"/>
                <a:ext cx="1020" cy="850"/>
              </a:xfrm>
              <a:custGeom>
                <a:avLst/>
                <a:gdLst>
                  <a:gd name="T0" fmla="*/ 397 w 1020"/>
                  <a:gd name="T1" fmla="*/ 0 h 850"/>
                  <a:gd name="T2" fmla="*/ 283 w 1020"/>
                  <a:gd name="T3" fmla="*/ 0 h 850"/>
                  <a:gd name="T4" fmla="*/ 283 w 1020"/>
                  <a:gd name="T5" fmla="*/ 113 h 850"/>
                  <a:gd name="T6" fmla="*/ 170 w 1020"/>
                  <a:gd name="T7" fmla="*/ 113 h 850"/>
                  <a:gd name="T8" fmla="*/ 170 w 1020"/>
                  <a:gd name="T9" fmla="*/ 227 h 850"/>
                  <a:gd name="T10" fmla="*/ 57 w 1020"/>
                  <a:gd name="T11" fmla="*/ 227 h 850"/>
                  <a:gd name="T12" fmla="*/ 57 w 1020"/>
                  <a:gd name="T13" fmla="*/ 283 h 850"/>
                  <a:gd name="T14" fmla="*/ 0 w 1020"/>
                  <a:gd name="T15" fmla="*/ 283 h 850"/>
                  <a:gd name="T16" fmla="*/ 0 w 1020"/>
                  <a:gd name="T17" fmla="*/ 397 h 850"/>
                  <a:gd name="T18" fmla="*/ 227 w 1020"/>
                  <a:gd name="T19" fmla="*/ 397 h 850"/>
                  <a:gd name="T20" fmla="*/ 227 w 1020"/>
                  <a:gd name="T21" fmla="*/ 510 h 850"/>
                  <a:gd name="T22" fmla="*/ 170 w 1020"/>
                  <a:gd name="T23" fmla="*/ 510 h 850"/>
                  <a:gd name="T24" fmla="*/ 170 w 1020"/>
                  <a:gd name="T25" fmla="*/ 737 h 850"/>
                  <a:gd name="T26" fmla="*/ 397 w 1020"/>
                  <a:gd name="T27" fmla="*/ 737 h 850"/>
                  <a:gd name="T28" fmla="*/ 397 w 1020"/>
                  <a:gd name="T29" fmla="*/ 680 h 850"/>
                  <a:gd name="T30" fmla="*/ 624 w 1020"/>
                  <a:gd name="T31" fmla="*/ 680 h 850"/>
                  <a:gd name="T32" fmla="*/ 624 w 1020"/>
                  <a:gd name="T33" fmla="*/ 737 h 850"/>
                  <a:gd name="T34" fmla="*/ 680 w 1020"/>
                  <a:gd name="T35" fmla="*/ 737 h 850"/>
                  <a:gd name="T36" fmla="*/ 680 w 1020"/>
                  <a:gd name="T37" fmla="*/ 850 h 850"/>
                  <a:gd name="T38" fmla="*/ 850 w 1020"/>
                  <a:gd name="T39" fmla="*/ 850 h 850"/>
                  <a:gd name="T40" fmla="*/ 850 w 1020"/>
                  <a:gd name="T41" fmla="*/ 794 h 850"/>
                  <a:gd name="T42" fmla="*/ 1020 w 1020"/>
                  <a:gd name="T43" fmla="*/ 794 h 850"/>
                  <a:gd name="T44" fmla="*/ 1020 w 1020"/>
                  <a:gd name="T45" fmla="*/ 454 h 850"/>
                  <a:gd name="T46" fmla="*/ 964 w 1020"/>
                  <a:gd name="T47" fmla="*/ 454 h 850"/>
                  <a:gd name="T48" fmla="*/ 964 w 1020"/>
                  <a:gd name="T49" fmla="*/ 397 h 850"/>
                  <a:gd name="T50" fmla="*/ 1020 w 1020"/>
                  <a:gd name="T51" fmla="*/ 397 h 850"/>
                  <a:gd name="T52" fmla="*/ 1020 w 1020"/>
                  <a:gd name="T53" fmla="*/ 283 h 850"/>
                  <a:gd name="T54" fmla="*/ 964 w 1020"/>
                  <a:gd name="T55" fmla="*/ 283 h 850"/>
                  <a:gd name="T56" fmla="*/ 964 w 1020"/>
                  <a:gd name="T57" fmla="*/ 227 h 850"/>
                  <a:gd name="T58" fmla="*/ 850 w 1020"/>
                  <a:gd name="T59" fmla="*/ 227 h 850"/>
                  <a:gd name="T60" fmla="*/ 850 w 1020"/>
                  <a:gd name="T61" fmla="*/ 170 h 850"/>
                  <a:gd name="T62" fmla="*/ 794 w 1020"/>
                  <a:gd name="T63" fmla="*/ 170 h 850"/>
                  <a:gd name="T64" fmla="*/ 794 w 1020"/>
                  <a:gd name="T65" fmla="*/ 57 h 850"/>
                  <a:gd name="T66" fmla="*/ 737 w 1020"/>
                  <a:gd name="T67" fmla="*/ 57 h 850"/>
                  <a:gd name="T68" fmla="*/ 737 w 1020"/>
                  <a:gd name="T69" fmla="*/ 0 h 850"/>
                  <a:gd name="T70" fmla="*/ 680 w 1020"/>
                  <a:gd name="T71" fmla="*/ 0 h 850"/>
                  <a:gd name="T72" fmla="*/ 680 w 1020"/>
                  <a:gd name="T73" fmla="*/ 57 h 850"/>
                  <a:gd name="T74" fmla="*/ 624 w 1020"/>
                  <a:gd name="T75" fmla="*/ 57 h 850"/>
                  <a:gd name="T76" fmla="*/ 624 w 1020"/>
                  <a:gd name="T77" fmla="*/ 113 h 850"/>
                  <a:gd name="T78" fmla="*/ 567 w 1020"/>
                  <a:gd name="T79" fmla="*/ 113 h 850"/>
                  <a:gd name="T80" fmla="*/ 567 w 1020"/>
                  <a:gd name="T81" fmla="*/ 170 h 850"/>
                  <a:gd name="T82" fmla="*/ 453 w 1020"/>
                  <a:gd name="T83" fmla="*/ 170 h 850"/>
                  <a:gd name="T84" fmla="*/ 453 w 1020"/>
                  <a:gd name="T85" fmla="*/ 57 h 850"/>
                  <a:gd name="T86" fmla="*/ 397 w 1020"/>
                  <a:gd name="T87" fmla="*/ 57 h 850"/>
                  <a:gd name="T88" fmla="*/ 397 w 1020"/>
                  <a:gd name="T8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20" h="850">
                    <a:moveTo>
                      <a:pt x="397" y="0"/>
                    </a:moveTo>
                    <a:lnTo>
                      <a:pt x="283" y="0"/>
                    </a:lnTo>
                    <a:lnTo>
                      <a:pt x="283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227" y="397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624" y="680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850"/>
                    </a:lnTo>
                    <a:lnTo>
                      <a:pt x="850" y="850"/>
                    </a:lnTo>
                    <a:lnTo>
                      <a:pt x="850" y="794"/>
                    </a:lnTo>
                    <a:lnTo>
                      <a:pt x="1020" y="794"/>
                    </a:lnTo>
                    <a:lnTo>
                      <a:pt x="1020" y="454"/>
                    </a:lnTo>
                    <a:lnTo>
                      <a:pt x="964" y="454"/>
                    </a:lnTo>
                    <a:lnTo>
                      <a:pt x="964" y="397"/>
                    </a:lnTo>
                    <a:lnTo>
                      <a:pt x="1020" y="397"/>
                    </a:lnTo>
                    <a:lnTo>
                      <a:pt x="1020" y="283"/>
                    </a:lnTo>
                    <a:lnTo>
                      <a:pt x="964" y="283"/>
                    </a:lnTo>
                    <a:lnTo>
                      <a:pt x="964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794" y="170"/>
                    </a:lnTo>
                    <a:lnTo>
                      <a:pt x="79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453" y="170"/>
                    </a:lnTo>
                    <a:lnTo>
                      <a:pt x="453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5" name="Freeform 961"/>
              <p:cNvSpPr>
                <a:spLocks/>
              </p:cNvSpPr>
              <p:nvPr/>
            </p:nvSpPr>
            <p:spPr bwMode="auto">
              <a:xfrm>
                <a:off x="3748" y="4328"/>
                <a:ext cx="171" cy="284"/>
              </a:xfrm>
              <a:custGeom>
                <a:avLst/>
                <a:gdLst>
                  <a:gd name="T0" fmla="*/ 171 w 171"/>
                  <a:gd name="T1" fmla="*/ 0 h 284"/>
                  <a:gd name="T2" fmla="*/ 114 w 171"/>
                  <a:gd name="T3" fmla="*/ 0 h 284"/>
                  <a:gd name="T4" fmla="*/ 114 w 171"/>
                  <a:gd name="T5" fmla="*/ 57 h 284"/>
                  <a:gd name="T6" fmla="*/ 57 w 171"/>
                  <a:gd name="T7" fmla="*/ 57 h 284"/>
                  <a:gd name="T8" fmla="*/ 57 w 171"/>
                  <a:gd name="T9" fmla="*/ 114 h 284"/>
                  <a:gd name="T10" fmla="*/ 0 w 171"/>
                  <a:gd name="T11" fmla="*/ 114 h 284"/>
                  <a:gd name="T12" fmla="*/ 0 w 171"/>
                  <a:gd name="T13" fmla="*/ 170 h 284"/>
                  <a:gd name="T14" fmla="*/ 57 w 171"/>
                  <a:gd name="T15" fmla="*/ 170 h 284"/>
                  <a:gd name="T16" fmla="*/ 57 w 171"/>
                  <a:gd name="T17" fmla="*/ 227 h 284"/>
                  <a:gd name="T18" fmla="*/ 114 w 171"/>
                  <a:gd name="T19" fmla="*/ 227 h 284"/>
                  <a:gd name="T20" fmla="*/ 114 w 171"/>
                  <a:gd name="T21" fmla="*/ 284 h 284"/>
                  <a:gd name="T22" fmla="*/ 171 w 171"/>
                  <a:gd name="T23" fmla="*/ 284 h 284"/>
                  <a:gd name="T24" fmla="*/ 171 w 171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1" h="284">
                    <a:moveTo>
                      <a:pt x="171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171" y="284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4032" y="4498"/>
                <a:ext cx="851" cy="794"/>
              </a:xfrm>
              <a:custGeom>
                <a:avLst/>
                <a:gdLst>
                  <a:gd name="T0" fmla="*/ 113 w 851"/>
                  <a:gd name="T1" fmla="*/ 284 h 794"/>
                  <a:gd name="T2" fmla="*/ 113 w 851"/>
                  <a:gd name="T3" fmla="*/ 397 h 794"/>
                  <a:gd name="T4" fmla="*/ 57 w 851"/>
                  <a:gd name="T5" fmla="*/ 397 h 794"/>
                  <a:gd name="T6" fmla="*/ 57 w 851"/>
                  <a:gd name="T7" fmla="*/ 567 h 794"/>
                  <a:gd name="T8" fmla="*/ 0 w 851"/>
                  <a:gd name="T9" fmla="*/ 567 h 794"/>
                  <a:gd name="T10" fmla="*/ 0 w 851"/>
                  <a:gd name="T11" fmla="*/ 624 h 794"/>
                  <a:gd name="T12" fmla="*/ 113 w 851"/>
                  <a:gd name="T13" fmla="*/ 624 h 794"/>
                  <a:gd name="T14" fmla="*/ 113 w 851"/>
                  <a:gd name="T15" fmla="*/ 737 h 794"/>
                  <a:gd name="T16" fmla="*/ 170 w 851"/>
                  <a:gd name="T17" fmla="*/ 737 h 794"/>
                  <a:gd name="T18" fmla="*/ 170 w 851"/>
                  <a:gd name="T19" fmla="*/ 794 h 794"/>
                  <a:gd name="T20" fmla="*/ 397 w 851"/>
                  <a:gd name="T21" fmla="*/ 794 h 794"/>
                  <a:gd name="T22" fmla="*/ 397 w 851"/>
                  <a:gd name="T23" fmla="*/ 624 h 794"/>
                  <a:gd name="T24" fmla="*/ 454 w 851"/>
                  <a:gd name="T25" fmla="*/ 624 h 794"/>
                  <a:gd name="T26" fmla="*/ 454 w 851"/>
                  <a:gd name="T27" fmla="*/ 567 h 794"/>
                  <a:gd name="T28" fmla="*/ 510 w 851"/>
                  <a:gd name="T29" fmla="*/ 567 h 794"/>
                  <a:gd name="T30" fmla="*/ 510 w 851"/>
                  <a:gd name="T31" fmla="*/ 340 h 794"/>
                  <a:gd name="T32" fmla="*/ 567 w 851"/>
                  <a:gd name="T33" fmla="*/ 340 h 794"/>
                  <a:gd name="T34" fmla="*/ 567 w 851"/>
                  <a:gd name="T35" fmla="*/ 397 h 794"/>
                  <a:gd name="T36" fmla="*/ 624 w 851"/>
                  <a:gd name="T37" fmla="*/ 397 h 794"/>
                  <a:gd name="T38" fmla="*/ 624 w 851"/>
                  <a:gd name="T39" fmla="*/ 454 h 794"/>
                  <a:gd name="T40" fmla="*/ 737 w 851"/>
                  <a:gd name="T41" fmla="*/ 454 h 794"/>
                  <a:gd name="T42" fmla="*/ 737 w 851"/>
                  <a:gd name="T43" fmla="*/ 397 h 794"/>
                  <a:gd name="T44" fmla="*/ 680 w 851"/>
                  <a:gd name="T45" fmla="*/ 397 h 794"/>
                  <a:gd name="T46" fmla="*/ 680 w 851"/>
                  <a:gd name="T47" fmla="*/ 227 h 794"/>
                  <a:gd name="T48" fmla="*/ 737 w 851"/>
                  <a:gd name="T49" fmla="*/ 227 h 794"/>
                  <a:gd name="T50" fmla="*/ 737 w 851"/>
                  <a:gd name="T51" fmla="*/ 284 h 794"/>
                  <a:gd name="T52" fmla="*/ 794 w 851"/>
                  <a:gd name="T53" fmla="*/ 284 h 794"/>
                  <a:gd name="T54" fmla="*/ 794 w 851"/>
                  <a:gd name="T55" fmla="*/ 227 h 794"/>
                  <a:gd name="T56" fmla="*/ 851 w 851"/>
                  <a:gd name="T57" fmla="*/ 227 h 794"/>
                  <a:gd name="T58" fmla="*/ 851 w 851"/>
                  <a:gd name="T59" fmla="*/ 0 h 794"/>
                  <a:gd name="T60" fmla="*/ 794 w 851"/>
                  <a:gd name="T61" fmla="*/ 0 h 794"/>
                  <a:gd name="T62" fmla="*/ 794 w 851"/>
                  <a:gd name="T63" fmla="*/ 57 h 794"/>
                  <a:gd name="T64" fmla="*/ 567 w 851"/>
                  <a:gd name="T65" fmla="*/ 57 h 794"/>
                  <a:gd name="T66" fmla="*/ 567 w 851"/>
                  <a:gd name="T67" fmla="*/ 170 h 794"/>
                  <a:gd name="T68" fmla="*/ 454 w 851"/>
                  <a:gd name="T69" fmla="*/ 170 h 794"/>
                  <a:gd name="T70" fmla="*/ 454 w 851"/>
                  <a:gd name="T71" fmla="*/ 114 h 794"/>
                  <a:gd name="T72" fmla="*/ 397 w 851"/>
                  <a:gd name="T73" fmla="*/ 114 h 794"/>
                  <a:gd name="T74" fmla="*/ 397 w 851"/>
                  <a:gd name="T75" fmla="*/ 170 h 794"/>
                  <a:gd name="T76" fmla="*/ 284 w 851"/>
                  <a:gd name="T77" fmla="*/ 170 h 794"/>
                  <a:gd name="T78" fmla="*/ 284 w 851"/>
                  <a:gd name="T79" fmla="*/ 284 h 794"/>
                  <a:gd name="T80" fmla="*/ 113 w 851"/>
                  <a:gd name="T81" fmla="*/ 28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1" h="794">
                    <a:moveTo>
                      <a:pt x="113" y="284"/>
                    </a:move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113" y="624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397" y="794"/>
                    </a:lnTo>
                    <a:lnTo>
                      <a:pt x="397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510" y="567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680" y="397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284"/>
                    </a:lnTo>
                    <a:lnTo>
                      <a:pt x="794" y="227"/>
                    </a:lnTo>
                    <a:lnTo>
                      <a:pt x="851" y="227"/>
                    </a:lnTo>
                    <a:lnTo>
                      <a:pt x="851" y="0"/>
                    </a:lnTo>
                    <a:lnTo>
                      <a:pt x="794" y="0"/>
                    </a:lnTo>
                    <a:lnTo>
                      <a:pt x="794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284"/>
                    </a:lnTo>
                    <a:lnTo>
                      <a:pt x="113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8" name="Freeform 964"/>
              <p:cNvSpPr>
                <a:spLocks/>
              </p:cNvSpPr>
              <p:nvPr/>
            </p:nvSpPr>
            <p:spPr bwMode="auto">
              <a:xfrm>
                <a:off x="2841" y="4045"/>
                <a:ext cx="1304" cy="1360"/>
              </a:xfrm>
              <a:custGeom>
                <a:avLst/>
                <a:gdLst>
                  <a:gd name="T0" fmla="*/ 0 w 1304"/>
                  <a:gd name="T1" fmla="*/ 907 h 1360"/>
                  <a:gd name="T2" fmla="*/ 57 w 1304"/>
                  <a:gd name="T3" fmla="*/ 850 h 1360"/>
                  <a:gd name="T4" fmla="*/ 114 w 1304"/>
                  <a:gd name="T5" fmla="*/ 793 h 1360"/>
                  <a:gd name="T6" fmla="*/ 170 w 1304"/>
                  <a:gd name="T7" fmla="*/ 567 h 1360"/>
                  <a:gd name="T8" fmla="*/ 114 w 1304"/>
                  <a:gd name="T9" fmla="*/ 453 h 1360"/>
                  <a:gd name="T10" fmla="*/ 170 w 1304"/>
                  <a:gd name="T11" fmla="*/ 226 h 1360"/>
                  <a:gd name="T12" fmla="*/ 114 w 1304"/>
                  <a:gd name="T13" fmla="*/ 113 h 1360"/>
                  <a:gd name="T14" fmla="*/ 284 w 1304"/>
                  <a:gd name="T15" fmla="*/ 56 h 1360"/>
                  <a:gd name="T16" fmla="*/ 511 w 1304"/>
                  <a:gd name="T17" fmla="*/ 113 h 1360"/>
                  <a:gd name="T18" fmla="*/ 567 w 1304"/>
                  <a:gd name="T19" fmla="*/ 226 h 1360"/>
                  <a:gd name="T20" fmla="*/ 737 w 1304"/>
                  <a:gd name="T21" fmla="*/ 170 h 1360"/>
                  <a:gd name="T22" fmla="*/ 907 w 1304"/>
                  <a:gd name="T23" fmla="*/ 0 h 1360"/>
                  <a:gd name="T24" fmla="*/ 1078 w 1304"/>
                  <a:gd name="T25" fmla="*/ 283 h 1360"/>
                  <a:gd name="T26" fmla="*/ 1021 w 1304"/>
                  <a:gd name="T27" fmla="*/ 340 h 1360"/>
                  <a:gd name="T28" fmla="*/ 964 w 1304"/>
                  <a:gd name="T29" fmla="*/ 397 h 1360"/>
                  <a:gd name="T30" fmla="*/ 907 w 1304"/>
                  <a:gd name="T31" fmla="*/ 453 h 1360"/>
                  <a:gd name="T32" fmla="*/ 964 w 1304"/>
                  <a:gd name="T33" fmla="*/ 510 h 1360"/>
                  <a:gd name="T34" fmla="*/ 1021 w 1304"/>
                  <a:gd name="T35" fmla="*/ 737 h 1360"/>
                  <a:gd name="T36" fmla="*/ 1078 w 1304"/>
                  <a:gd name="T37" fmla="*/ 793 h 1360"/>
                  <a:gd name="T38" fmla="*/ 1134 w 1304"/>
                  <a:gd name="T39" fmla="*/ 850 h 1360"/>
                  <a:gd name="T40" fmla="*/ 1248 w 1304"/>
                  <a:gd name="T41" fmla="*/ 1020 h 1360"/>
                  <a:gd name="T42" fmla="*/ 1191 w 1304"/>
                  <a:gd name="T43" fmla="*/ 1077 h 1360"/>
                  <a:gd name="T44" fmla="*/ 1304 w 1304"/>
                  <a:gd name="T45" fmla="*/ 1190 h 1360"/>
                  <a:gd name="T46" fmla="*/ 1248 w 1304"/>
                  <a:gd name="T47" fmla="*/ 1134 h 1360"/>
                  <a:gd name="T48" fmla="*/ 1021 w 1304"/>
                  <a:gd name="T49" fmla="*/ 1190 h 1360"/>
                  <a:gd name="T50" fmla="*/ 964 w 1304"/>
                  <a:gd name="T51" fmla="*/ 1247 h 1360"/>
                  <a:gd name="T52" fmla="*/ 1021 w 1304"/>
                  <a:gd name="T53" fmla="*/ 1360 h 1360"/>
                  <a:gd name="T54" fmla="*/ 851 w 1304"/>
                  <a:gd name="T55" fmla="*/ 1304 h 1360"/>
                  <a:gd name="T56" fmla="*/ 794 w 1304"/>
                  <a:gd name="T57" fmla="*/ 1247 h 1360"/>
                  <a:gd name="T58" fmla="*/ 737 w 1304"/>
                  <a:gd name="T59" fmla="*/ 1020 h 1360"/>
                  <a:gd name="T60" fmla="*/ 681 w 1304"/>
                  <a:gd name="T61" fmla="*/ 964 h 1360"/>
                  <a:gd name="T62" fmla="*/ 624 w 1304"/>
                  <a:gd name="T63" fmla="*/ 1134 h 1360"/>
                  <a:gd name="T64" fmla="*/ 511 w 1304"/>
                  <a:gd name="T65" fmla="*/ 1077 h 1360"/>
                  <a:gd name="T66" fmla="*/ 454 w 1304"/>
                  <a:gd name="T67" fmla="*/ 680 h 1360"/>
                  <a:gd name="T68" fmla="*/ 397 w 1304"/>
                  <a:gd name="T69" fmla="*/ 1020 h 1360"/>
                  <a:gd name="T70" fmla="*/ 284 w 1304"/>
                  <a:gd name="T71" fmla="*/ 850 h 1360"/>
                  <a:gd name="T72" fmla="*/ 227 w 1304"/>
                  <a:gd name="T73" fmla="*/ 964 h 1360"/>
                  <a:gd name="T74" fmla="*/ 114 w 1304"/>
                  <a:gd name="T75" fmla="*/ 1020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04" h="1360">
                    <a:moveTo>
                      <a:pt x="0" y="1020"/>
                    </a:moveTo>
                    <a:lnTo>
                      <a:pt x="0" y="907"/>
                    </a:lnTo>
                    <a:lnTo>
                      <a:pt x="57" y="907"/>
                    </a:lnTo>
                    <a:lnTo>
                      <a:pt x="57" y="850"/>
                    </a:lnTo>
                    <a:lnTo>
                      <a:pt x="114" y="850"/>
                    </a:lnTo>
                    <a:lnTo>
                      <a:pt x="114" y="793"/>
                    </a:lnTo>
                    <a:lnTo>
                      <a:pt x="170" y="793"/>
                    </a:lnTo>
                    <a:lnTo>
                      <a:pt x="170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226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511" y="56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737" y="226"/>
                    </a:lnTo>
                    <a:lnTo>
                      <a:pt x="737" y="170"/>
                    </a:lnTo>
                    <a:lnTo>
                      <a:pt x="907" y="170"/>
                    </a:lnTo>
                    <a:lnTo>
                      <a:pt x="907" y="0"/>
                    </a:lnTo>
                    <a:lnTo>
                      <a:pt x="1078" y="0"/>
                    </a:lnTo>
                    <a:lnTo>
                      <a:pt x="1078" y="283"/>
                    </a:lnTo>
                    <a:lnTo>
                      <a:pt x="1021" y="283"/>
                    </a:lnTo>
                    <a:lnTo>
                      <a:pt x="1021" y="340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907" y="453"/>
                    </a:lnTo>
                    <a:lnTo>
                      <a:pt x="964" y="453"/>
                    </a:lnTo>
                    <a:lnTo>
                      <a:pt x="964" y="510"/>
                    </a:lnTo>
                    <a:lnTo>
                      <a:pt x="1021" y="510"/>
                    </a:lnTo>
                    <a:lnTo>
                      <a:pt x="1021" y="737"/>
                    </a:lnTo>
                    <a:lnTo>
                      <a:pt x="1078" y="737"/>
                    </a:lnTo>
                    <a:lnTo>
                      <a:pt x="1078" y="793"/>
                    </a:lnTo>
                    <a:lnTo>
                      <a:pt x="1134" y="793"/>
                    </a:lnTo>
                    <a:lnTo>
                      <a:pt x="1134" y="850"/>
                    </a:lnTo>
                    <a:lnTo>
                      <a:pt x="1248" y="850"/>
                    </a:lnTo>
                    <a:lnTo>
                      <a:pt x="1248" y="1020"/>
                    </a:lnTo>
                    <a:lnTo>
                      <a:pt x="1191" y="1020"/>
                    </a:lnTo>
                    <a:lnTo>
                      <a:pt x="1191" y="1077"/>
                    </a:lnTo>
                    <a:lnTo>
                      <a:pt x="1304" y="1077"/>
                    </a:lnTo>
                    <a:lnTo>
                      <a:pt x="1304" y="1190"/>
                    </a:lnTo>
                    <a:lnTo>
                      <a:pt x="1248" y="1190"/>
                    </a:lnTo>
                    <a:lnTo>
                      <a:pt x="1248" y="1134"/>
                    </a:lnTo>
                    <a:lnTo>
                      <a:pt x="1021" y="1134"/>
                    </a:lnTo>
                    <a:lnTo>
                      <a:pt x="1021" y="1190"/>
                    </a:lnTo>
                    <a:lnTo>
                      <a:pt x="964" y="1190"/>
                    </a:lnTo>
                    <a:lnTo>
                      <a:pt x="964" y="1247"/>
                    </a:lnTo>
                    <a:lnTo>
                      <a:pt x="1021" y="1247"/>
                    </a:lnTo>
                    <a:lnTo>
                      <a:pt x="1021" y="1360"/>
                    </a:lnTo>
                    <a:lnTo>
                      <a:pt x="851" y="1360"/>
                    </a:lnTo>
                    <a:lnTo>
                      <a:pt x="851" y="1304"/>
                    </a:lnTo>
                    <a:lnTo>
                      <a:pt x="794" y="1304"/>
                    </a:lnTo>
                    <a:lnTo>
                      <a:pt x="794" y="1247"/>
                    </a:lnTo>
                    <a:lnTo>
                      <a:pt x="737" y="1247"/>
                    </a:lnTo>
                    <a:lnTo>
                      <a:pt x="737" y="1020"/>
                    </a:lnTo>
                    <a:lnTo>
                      <a:pt x="681" y="1020"/>
                    </a:lnTo>
                    <a:lnTo>
                      <a:pt x="681" y="964"/>
                    </a:lnTo>
                    <a:lnTo>
                      <a:pt x="624" y="964"/>
                    </a:lnTo>
                    <a:lnTo>
                      <a:pt x="624" y="1134"/>
                    </a:lnTo>
                    <a:lnTo>
                      <a:pt x="511" y="1134"/>
                    </a:lnTo>
                    <a:lnTo>
                      <a:pt x="511" y="1077"/>
                    </a:lnTo>
                    <a:lnTo>
                      <a:pt x="454" y="1077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1020"/>
                    </a:lnTo>
                    <a:lnTo>
                      <a:pt x="284" y="1020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964"/>
                    </a:lnTo>
                    <a:lnTo>
                      <a:pt x="114" y="964"/>
                    </a:lnTo>
                    <a:lnTo>
                      <a:pt x="114" y="1020"/>
                    </a:lnTo>
                    <a:lnTo>
                      <a:pt x="0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2501" y="4782"/>
                <a:ext cx="227" cy="283"/>
              </a:xfrm>
              <a:custGeom>
                <a:avLst/>
                <a:gdLst>
                  <a:gd name="T0" fmla="*/ 57 w 227"/>
                  <a:gd name="T1" fmla="*/ 56 h 283"/>
                  <a:gd name="T2" fmla="*/ 113 w 227"/>
                  <a:gd name="T3" fmla="*/ 56 h 283"/>
                  <a:gd name="T4" fmla="*/ 113 w 227"/>
                  <a:gd name="T5" fmla="*/ 0 h 283"/>
                  <a:gd name="T6" fmla="*/ 227 w 227"/>
                  <a:gd name="T7" fmla="*/ 0 h 283"/>
                  <a:gd name="T8" fmla="*/ 227 w 227"/>
                  <a:gd name="T9" fmla="*/ 113 h 283"/>
                  <a:gd name="T10" fmla="*/ 170 w 227"/>
                  <a:gd name="T11" fmla="*/ 113 h 283"/>
                  <a:gd name="T12" fmla="*/ 170 w 227"/>
                  <a:gd name="T13" fmla="*/ 283 h 283"/>
                  <a:gd name="T14" fmla="*/ 0 w 227"/>
                  <a:gd name="T15" fmla="*/ 283 h 283"/>
                  <a:gd name="T16" fmla="*/ 0 w 227"/>
                  <a:gd name="T17" fmla="*/ 170 h 283"/>
                  <a:gd name="T18" fmla="*/ 57 w 227"/>
                  <a:gd name="T19" fmla="*/ 170 h 283"/>
                  <a:gd name="T20" fmla="*/ 57 w 227"/>
                  <a:gd name="T21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283">
                    <a:moveTo>
                      <a:pt x="57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283"/>
                    </a:lnTo>
                    <a:lnTo>
                      <a:pt x="0" y="28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2558" y="4498"/>
                <a:ext cx="453" cy="737"/>
              </a:xfrm>
              <a:custGeom>
                <a:avLst/>
                <a:gdLst>
                  <a:gd name="T0" fmla="*/ 113 w 453"/>
                  <a:gd name="T1" fmla="*/ 397 h 737"/>
                  <a:gd name="T2" fmla="*/ 113 w 453"/>
                  <a:gd name="T3" fmla="*/ 624 h 737"/>
                  <a:gd name="T4" fmla="*/ 56 w 453"/>
                  <a:gd name="T5" fmla="*/ 624 h 737"/>
                  <a:gd name="T6" fmla="*/ 56 w 453"/>
                  <a:gd name="T7" fmla="*/ 737 h 737"/>
                  <a:gd name="T8" fmla="*/ 170 w 453"/>
                  <a:gd name="T9" fmla="*/ 737 h 737"/>
                  <a:gd name="T10" fmla="*/ 170 w 453"/>
                  <a:gd name="T11" fmla="*/ 681 h 737"/>
                  <a:gd name="T12" fmla="*/ 283 w 453"/>
                  <a:gd name="T13" fmla="*/ 681 h 737"/>
                  <a:gd name="T14" fmla="*/ 283 w 453"/>
                  <a:gd name="T15" fmla="*/ 454 h 737"/>
                  <a:gd name="T16" fmla="*/ 340 w 453"/>
                  <a:gd name="T17" fmla="*/ 454 h 737"/>
                  <a:gd name="T18" fmla="*/ 340 w 453"/>
                  <a:gd name="T19" fmla="*/ 397 h 737"/>
                  <a:gd name="T20" fmla="*/ 397 w 453"/>
                  <a:gd name="T21" fmla="*/ 397 h 737"/>
                  <a:gd name="T22" fmla="*/ 397 w 453"/>
                  <a:gd name="T23" fmla="*/ 340 h 737"/>
                  <a:gd name="T24" fmla="*/ 453 w 453"/>
                  <a:gd name="T25" fmla="*/ 340 h 737"/>
                  <a:gd name="T26" fmla="*/ 453 w 453"/>
                  <a:gd name="T27" fmla="*/ 114 h 737"/>
                  <a:gd name="T28" fmla="*/ 397 w 453"/>
                  <a:gd name="T29" fmla="*/ 114 h 737"/>
                  <a:gd name="T30" fmla="*/ 397 w 453"/>
                  <a:gd name="T31" fmla="*/ 57 h 737"/>
                  <a:gd name="T32" fmla="*/ 227 w 453"/>
                  <a:gd name="T33" fmla="*/ 57 h 737"/>
                  <a:gd name="T34" fmla="*/ 227 w 453"/>
                  <a:gd name="T35" fmla="*/ 0 h 737"/>
                  <a:gd name="T36" fmla="*/ 113 w 453"/>
                  <a:gd name="T37" fmla="*/ 0 h 737"/>
                  <a:gd name="T38" fmla="*/ 113 w 453"/>
                  <a:gd name="T39" fmla="*/ 114 h 737"/>
                  <a:gd name="T40" fmla="*/ 56 w 453"/>
                  <a:gd name="T41" fmla="*/ 114 h 737"/>
                  <a:gd name="T42" fmla="*/ 56 w 453"/>
                  <a:gd name="T43" fmla="*/ 170 h 737"/>
                  <a:gd name="T44" fmla="*/ 0 w 453"/>
                  <a:gd name="T45" fmla="*/ 170 h 737"/>
                  <a:gd name="T46" fmla="*/ 0 w 453"/>
                  <a:gd name="T47" fmla="*/ 340 h 737"/>
                  <a:gd name="T48" fmla="*/ 56 w 453"/>
                  <a:gd name="T49" fmla="*/ 340 h 737"/>
                  <a:gd name="T50" fmla="*/ 56 w 453"/>
                  <a:gd name="T51" fmla="*/ 284 h 737"/>
                  <a:gd name="T52" fmla="*/ 170 w 453"/>
                  <a:gd name="T53" fmla="*/ 284 h 737"/>
                  <a:gd name="T54" fmla="*/ 170 w 453"/>
                  <a:gd name="T55" fmla="*/ 397 h 737"/>
                  <a:gd name="T56" fmla="*/ 113 w 453"/>
                  <a:gd name="T57" fmla="*/ 39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3" h="737">
                    <a:moveTo>
                      <a:pt x="113" y="397"/>
                    </a:moveTo>
                    <a:lnTo>
                      <a:pt x="113" y="624"/>
                    </a:lnTo>
                    <a:lnTo>
                      <a:pt x="56" y="624"/>
                    </a:lnTo>
                    <a:lnTo>
                      <a:pt x="56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3" y="340"/>
                    </a:lnTo>
                    <a:lnTo>
                      <a:pt x="453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113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2104" y="4442"/>
                <a:ext cx="567" cy="907"/>
              </a:xfrm>
              <a:custGeom>
                <a:avLst/>
                <a:gdLst>
                  <a:gd name="T0" fmla="*/ 567 w 567"/>
                  <a:gd name="T1" fmla="*/ 56 h 907"/>
                  <a:gd name="T2" fmla="*/ 510 w 567"/>
                  <a:gd name="T3" fmla="*/ 56 h 907"/>
                  <a:gd name="T4" fmla="*/ 510 w 567"/>
                  <a:gd name="T5" fmla="*/ 0 h 907"/>
                  <a:gd name="T6" fmla="*/ 340 w 567"/>
                  <a:gd name="T7" fmla="*/ 0 h 907"/>
                  <a:gd name="T8" fmla="*/ 340 w 567"/>
                  <a:gd name="T9" fmla="*/ 56 h 907"/>
                  <a:gd name="T10" fmla="*/ 284 w 567"/>
                  <a:gd name="T11" fmla="*/ 56 h 907"/>
                  <a:gd name="T12" fmla="*/ 284 w 567"/>
                  <a:gd name="T13" fmla="*/ 170 h 907"/>
                  <a:gd name="T14" fmla="*/ 227 w 567"/>
                  <a:gd name="T15" fmla="*/ 170 h 907"/>
                  <a:gd name="T16" fmla="*/ 227 w 567"/>
                  <a:gd name="T17" fmla="*/ 226 h 907"/>
                  <a:gd name="T18" fmla="*/ 170 w 567"/>
                  <a:gd name="T19" fmla="*/ 226 h 907"/>
                  <a:gd name="T20" fmla="*/ 170 w 567"/>
                  <a:gd name="T21" fmla="*/ 283 h 907"/>
                  <a:gd name="T22" fmla="*/ 114 w 567"/>
                  <a:gd name="T23" fmla="*/ 283 h 907"/>
                  <a:gd name="T24" fmla="*/ 114 w 567"/>
                  <a:gd name="T25" fmla="*/ 340 h 907"/>
                  <a:gd name="T26" fmla="*/ 0 w 567"/>
                  <a:gd name="T27" fmla="*/ 340 h 907"/>
                  <a:gd name="T28" fmla="*/ 0 w 567"/>
                  <a:gd name="T29" fmla="*/ 510 h 907"/>
                  <a:gd name="T30" fmla="*/ 57 w 567"/>
                  <a:gd name="T31" fmla="*/ 510 h 907"/>
                  <a:gd name="T32" fmla="*/ 57 w 567"/>
                  <a:gd name="T33" fmla="*/ 567 h 907"/>
                  <a:gd name="T34" fmla="*/ 0 w 567"/>
                  <a:gd name="T35" fmla="*/ 567 h 907"/>
                  <a:gd name="T36" fmla="*/ 0 w 567"/>
                  <a:gd name="T37" fmla="*/ 680 h 907"/>
                  <a:gd name="T38" fmla="*/ 57 w 567"/>
                  <a:gd name="T39" fmla="*/ 680 h 907"/>
                  <a:gd name="T40" fmla="*/ 57 w 567"/>
                  <a:gd name="T41" fmla="*/ 793 h 907"/>
                  <a:gd name="T42" fmla="*/ 114 w 567"/>
                  <a:gd name="T43" fmla="*/ 793 h 907"/>
                  <a:gd name="T44" fmla="*/ 114 w 567"/>
                  <a:gd name="T45" fmla="*/ 907 h 907"/>
                  <a:gd name="T46" fmla="*/ 227 w 567"/>
                  <a:gd name="T47" fmla="*/ 907 h 907"/>
                  <a:gd name="T48" fmla="*/ 227 w 567"/>
                  <a:gd name="T49" fmla="*/ 850 h 907"/>
                  <a:gd name="T50" fmla="*/ 397 w 567"/>
                  <a:gd name="T51" fmla="*/ 850 h 907"/>
                  <a:gd name="T52" fmla="*/ 397 w 567"/>
                  <a:gd name="T53" fmla="*/ 737 h 907"/>
                  <a:gd name="T54" fmla="*/ 454 w 567"/>
                  <a:gd name="T55" fmla="*/ 737 h 907"/>
                  <a:gd name="T56" fmla="*/ 454 w 567"/>
                  <a:gd name="T57" fmla="*/ 793 h 907"/>
                  <a:gd name="T58" fmla="*/ 510 w 567"/>
                  <a:gd name="T59" fmla="*/ 793 h 907"/>
                  <a:gd name="T60" fmla="*/ 510 w 567"/>
                  <a:gd name="T61" fmla="*/ 680 h 907"/>
                  <a:gd name="T62" fmla="*/ 567 w 567"/>
                  <a:gd name="T63" fmla="*/ 680 h 907"/>
                  <a:gd name="T64" fmla="*/ 567 w 567"/>
                  <a:gd name="T65" fmla="*/ 623 h 907"/>
                  <a:gd name="T66" fmla="*/ 397 w 567"/>
                  <a:gd name="T67" fmla="*/ 623 h 907"/>
                  <a:gd name="T68" fmla="*/ 397 w 567"/>
                  <a:gd name="T69" fmla="*/ 510 h 907"/>
                  <a:gd name="T70" fmla="*/ 454 w 567"/>
                  <a:gd name="T71" fmla="*/ 510 h 907"/>
                  <a:gd name="T72" fmla="*/ 454 w 567"/>
                  <a:gd name="T73" fmla="*/ 226 h 907"/>
                  <a:gd name="T74" fmla="*/ 510 w 567"/>
                  <a:gd name="T75" fmla="*/ 226 h 907"/>
                  <a:gd name="T76" fmla="*/ 510 w 567"/>
                  <a:gd name="T77" fmla="*/ 170 h 907"/>
                  <a:gd name="T78" fmla="*/ 567 w 567"/>
                  <a:gd name="T79" fmla="*/ 170 h 907"/>
                  <a:gd name="T80" fmla="*/ 567 w 567"/>
                  <a:gd name="T81" fmla="*/ 5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907">
                    <a:moveTo>
                      <a:pt x="567" y="56"/>
                    </a:moveTo>
                    <a:lnTo>
                      <a:pt x="510" y="56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93"/>
                    </a:lnTo>
                    <a:lnTo>
                      <a:pt x="114" y="793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397" y="850"/>
                    </a:lnTo>
                    <a:lnTo>
                      <a:pt x="397" y="737"/>
                    </a:lnTo>
                    <a:lnTo>
                      <a:pt x="454" y="737"/>
                    </a:lnTo>
                    <a:lnTo>
                      <a:pt x="454" y="793"/>
                    </a:lnTo>
                    <a:lnTo>
                      <a:pt x="510" y="793"/>
                    </a:lnTo>
                    <a:lnTo>
                      <a:pt x="510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397" y="623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2" name="Freeform 968"/>
              <p:cNvSpPr>
                <a:spLocks/>
              </p:cNvSpPr>
              <p:nvPr/>
            </p:nvSpPr>
            <p:spPr bwMode="auto">
              <a:xfrm>
                <a:off x="2444" y="3818"/>
                <a:ext cx="567" cy="737"/>
              </a:xfrm>
              <a:custGeom>
                <a:avLst/>
                <a:gdLst>
                  <a:gd name="T0" fmla="*/ 397 w 567"/>
                  <a:gd name="T1" fmla="*/ 0 h 737"/>
                  <a:gd name="T2" fmla="*/ 397 w 567"/>
                  <a:gd name="T3" fmla="*/ 57 h 737"/>
                  <a:gd name="T4" fmla="*/ 341 w 567"/>
                  <a:gd name="T5" fmla="*/ 57 h 737"/>
                  <a:gd name="T6" fmla="*/ 341 w 567"/>
                  <a:gd name="T7" fmla="*/ 113 h 737"/>
                  <a:gd name="T8" fmla="*/ 284 w 567"/>
                  <a:gd name="T9" fmla="*/ 113 h 737"/>
                  <a:gd name="T10" fmla="*/ 284 w 567"/>
                  <a:gd name="T11" fmla="*/ 170 h 737"/>
                  <a:gd name="T12" fmla="*/ 227 w 567"/>
                  <a:gd name="T13" fmla="*/ 170 h 737"/>
                  <a:gd name="T14" fmla="*/ 227 w 567"/>
                  <a:gd name="T15" fmla="*/ 340 h 737"/>
                  <a:gd name="T16" fmla="*/ 0 w 567"/>
                  <a:gd name="T17" fmla="*/ 340 h 737"/>
                  <a:gd name="T18" fmla="*/ 0 w 567"/>
                  <a:gd name="T19" fmla="*/ 397 h 737"/>
                  <a:gd name="T20" fmla="*/ 57 w 567"/>
                  <a:gd name="T21" fmla="*/ 397 h 737"/>
                  <a:gd name="T22" fmla="*/ 57 w 567"/>
                  <a:gd name="T23" fmla="*/ 453 h 737"/>
                  <a:gd name="T24" fmla="*/ 0 w 567"/>
                  <a:gd name="T25" fmla="*/ 453 h 737"/>
                  <a:gd name="T26" fmla="*/ 0 w 567"/>
                  <a:gd name="T27" fmla="*/ 510 h 737"/>
                  <a:gd name="T28" fmla="*/ 57 w 567"/>
                  <a:gd name="T29" fmla="*/ 510 h 737"/>
                  <a:gd name="T30" fmla="*/ 57 w 567"/>
                  <a:gd name="T31" fmla="*/ 624 h 737"/>
                  <a:gd name="T32" fmla="*/ 170 w 567"/>
                  <a:gd name="T33" fmla="*/ 624 h 737"/>
                  <a:gd name="T34" fmla="*/ 170 w 567"/>
                  <a:gd name="T35" fmla="*/ 680 h 737"/>
                  <a:gd name="T36" fmla="*/ 341 w 567"/>
                  <a:gd name="T37" fmla="*/ 680 h 737"/>
                  <a:gd name="T38" fmla="*/ 341 w 567"/>
                  <a:gd name="T39" fmla="*/ 737 h 737"/>
                  <a:gd name="T40" fmla="*/ 511 w 567"/>
                  <a:gd name="T41" fmla="*/ 737 h 737"/>
                  <a:gd name="T42" fmla="*/ 511 w 567"/>
                  <a:gd name="T43" fmla="*/ 680 h 737"/>
                  <a:gd name="T44" fmla="*/ 567 w 567"/>
                  <a:gd name="T45" fmla="*/ 680 h 737"/>
                  <a:gd name="T46" fmla="*/ 567 w 567"/>
                  <a:gd name="T47" fmla="*/ 453 h 737"/>
                  <a:gd name="T48" fmla="*/ 511 w 567"/>
                  <a:gd name="T49" fmla="*/ 453 h 737"/>
                  <a:gd name="T50" fmla="*/ 511 w 567"/>
                  <a:gd name="T51" fmla="*/ 340 h 737"/>
                  <a:gd name="T52" fmla="*/ 454 w 567"/>
                  <a:gd name="T53" fmla="*/ 340 h 737"/>
                  <a:gd name="T54" fmla="*/ 454 w 567"/>
                  <a:gd name="T55" fmla="*/ 113 h 737"/>
                  <a:gd name="T56" fmla="*/ 511 w 567"/>
                  <a:gd name="T57" fmla="*/ 113 h 737"/>
                  <a:gd name="T58" fmla="*/ 511 w 567"/>
                  <a:gd name="T59" fmla="*/ 0 h 737"/>
                  <a:gd name="T60" fmla="*/ 397 w 567"/>
                  <a:gd name="T6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7" h="737">
                    <a:moveTo>
                      <a:pt x="397" y="0"/>
                    </a:move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624"/>
                    </a:lnTo>
                    <a:lnTo>
                      <a:pt x="170" y="624"/>
                    </a:lnTo>
                    <a:lnTo>
                      <a:pt x="170" y="680"/>
                    </a:lnTo>
                    <a:lnTo>
                      <a:pt x="341" y="680"/>
                    </a:lnTo>
                    <a:lnTo>
                      <a:pt x="341" y="737"/>
                    </a:lnTo>
                    <a:lnTo>
                      <a:pt x="511" y="737"/>
                    </a:lnTo>
                    <a:lnTo>
                      <a:pt x="511" y="680"/>
                    </a:lnTo>
                    <a:lnTo>
                      <a:pt x="567" y="680"/>
                    </a:lnTo>
                    <a:lnTo>
                      <a:pt x="567" y="453"/>
                    </a:lnTo>
                    <a:lnTo>
                      <a:pt x="511" y="453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3" name="Freeform 969"/>
              <p:cNvSpPr>
                <a:spLocks/>
              </p:cNvSpPr>
              <p:nvPr/>
            </p:nvSpPr>
            <p:spPr bwMode="auto">
              <a:xfrm>
                <a:off x="1707" y="3591"/>
                <a:ext cx="1134" cy="1191"/>
              </a:xfrm>
              <a:custGeom>
                <a:avLst/>
                <a:gdLst>
                  <a:gd name="T0" fmla="*/ 964 w 1134"/>
                  <a:gd name="T1" fmla="*/ 170 h 1191"/>
                  <a:gd name="T2" fmla="*/ 907 w 1134"/>
                  <a:gd name="T3" fmla="*/ 113 h 1191"/>
                  <a:gd name="T4" fmla="*/ 737 w 1134"/>
                  <a:gd name="T5" fmla="*/ 57 h 1191"/>
                  <a:gd name="T6" fmla="*/ 794 w 1134"/>
                  <a:gd name="T7" fmla="*/ 113 h 1191"/>
                  <a:gd name="T8" fmla="*/ 624 w 1134"/>
                  <a:gd name="T9" fmla="*/ 227 h 1191"/>
                  <a:gd name="T10" fmla="*/ 511 w 1134"/>
                  <a:gd name="T11" fmla="*/ 284 h 1191"/>
                  <a:gd name="T12" fmla="*/ 340 w 1134"/>
                  <a:gd name="T13" fmla="*/ 340 h 1191"/>
                  <a:gd name="T14" fmla="*/ 284 w 1134"/>
                  <a:gd name="T15" fmla="*/ 284 h 1191"/>
                  <a:gd name="T16" fmla="*/ 227 w 1134"/>
                  <a:gd name="T17" fmla="*/ 227 h 1191"/>
                  <a:gd name="T18" fmla="*/ 114 w 1134"/>
                  <a:gd name="T19" fmla="*/ 57 h 1191"/>
                  <a:gd name="T20" fmla="*/ 0 w 1134"/>
                  <a:gd name="T21" fmla="*/ 0 h 1191"/>
                  <a:gd name="T22" fmla="*/ 57 w 1134"/>
                  <a:gd name="T23" fmla="*/ 227 h 1191"/>
                  <a:gd name="T24" fmla="*/ 114 w 1134"/>
                  <a:gd name="T25" fmla="*/ 340 h 1191"/>
                  <a:gd name="T26" fmla="*/ 170 w 1134"/>
                  <a:gd name="T27" fmla="*/ 397 h 1191"/>
                  <a:gd name="T28" fmla="*/ 114 w 1134"/>
                  <a:gd name="T29" fmla="*/ 510 h 1191"/>
                  <a:gd name="T30" fmla="*/ 57 w 1134"/>
                  <a:gd name="T31" fmla="*/ 680 h 1191"/>
                  <a:gd name="T32" fmla="*/ 114 w 1134"/>
                  <a:gd name="T33" fmla="*/ 737 h 1191"/>
                  <a:gd name="T34" fmla="*/ 170 w 1134"/>
                  <a:gd name="T35" fmla="*/ 851 h 1191"/>
                  <a:gd name="T36" fmla="*/ 284 w 1134"/>
                  <a:gd name="T37" fmla="*/ 907 h 1191"/>
                  <a:gd name="T38" fmla="*/ 340 w 1134"/>
                  <a:gd name="T39" fmla="*/ 1021 h 1191"/>
                  <a:gd name="T40" fmla="*/ 397 w 1134"/>
                  <a:gd name="T41" fmla="*/ 1077 h 1191"/>
                  <a:gd name="T42" fmla="*/ 511 w 1134"/>
                  <a:gd name="T43" fmla="*/ 1191 h 1191"/>
                  <a:gd name="T44" fmla="*/ 567 w 1134"/>
                  <a:gd name="T45" fmla="*/ 1134 h 1191"/>
                  <a:gd name="T46" fmla="*/ 624 w 1134"/>
                  <a:gd name="T47" fmla="*/ 1077 h 1191"/>
                  <a:gd name="T48" fmla="*/ 681 w 1134"/>
                  <a:gd name="T49" fmla="*/ 1021 h 1191"/>
                  <a:gd name="T50" fmla="*/ 737 w 1134"/>
                  <a:gd name="T51" fmla="*/ 907 h 1191"/>
                  <a:gd name="T52" fmla="*/ 794 w 1134"/>
                  <a:gd name="T53" fmla="*/ 851 h 1191"/>
                  <a:gd name="T54" fmla="*/ 737 w 1134"/>
                  <a:gd name="T55" fmla="*/ 737 h 1191"/>
                  <a:gd name="T56" fmla="*/ 794 w 1134"/>
                  <a:gd name="T57" fmla="*/ 680 h 1191"/>
                  <a:gd name="T58" fmla="*/ 737 w 1134"/>
                  <a:gd name="T59" fmla="*/ 624 h 1191"/>
                  <a:gd name="T60" fmla="*/ 964 w 1134"/>
                  <a:gd name="T61" fmla="*/ 567 h 1191"/>
                  <a:gd name="T62" fmla="*/ 1021 w 1134"/>
                  <a:gd name="T63" fmla="*/ 397 h 1191"/>
                  <a:gd name="T64" fmla="*/ 1078 w 1134"/>
                  <a:gd name="T65" fmla="*/ 340 h 1191"/>
                  <a:gd name="T66" fmla="*/ 1134 w 1134"/>
                  <a:gd name="T67" fmla="*/ 284 h 1191"/>
                  <a:gd name="T68" fmla="*/ 1021 w 1134"/>
                  <a:gd name="T69" fmla="*/ 227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191">
                    <a:moveTo>
                      <a:pt x="1021" y="170"/>
                    </a:moveTo>
                    <a:lnTo>
                      <a:pt x="964" y="170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907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511" y="284"/>
                    </a:lnTo>
                    <a:lnTo>
                      <a:pt x="511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680"/>
                    </a:lnTo>
                    <a:lnTo>
                      <a:pt x="57" y="680"/>
                    </a:lnTo>
                    <a:lnTo>
                      <a:pt x="57" y="737"/>
                    </a:lnTo>
                    <a:lnTo>
                      <a:pt x="114" y="737"/>
                    </a:lnTo>
                    <a:lnTo>
                      <a:pt x="114" y="851"/>
                    </a:lnTo>
                    <a:lnTo>
                      <a:pt x="170" y="851"/>
                    </a:lnTo>
                    <a:lnTo>
                      <a:pt x="170" y="907"/>
                    </a:lnTo>
                    <a:lnTo>
                      <a:pt x="284" y="907"/>
                    </a:lnTo>
                    <a:lnTo>
                      <a:pt x="284" y="1021"/>
                    </a:lnTo>
                    <a:lnTo>
                      <a:pt x="340" y="1021"/>
                    </a:lnTo>
                    <a:lnTo>
                      <a:pt x="340" y="1077"/>
                    </a:lnTo>
                    <a:lnTo>
                      <a:pt x="397" y="1077"/>
                    </a:lnTo>
                    <a:lnTo>
                      <a:pt x="397" y="1191"/>
                    </a:lnTo>
                    <a:lnTo>
                      <a:pt x="511" y="1191"/>
                    </a:lnTo>
                    <a:lnTo>
                      <a:pt x="511" y="1134"/>
                    </a:lnTo>
                    <a:lnTo>
                      <a:pt x="567" y="1134"/>
                    </a:lnTo>
                    <a:lnTo>
                      <a:pt x="567" y="1077"/>
                    </a:lnTo>
                    <a:lnTo>
                      <a:pt x="624" y="1077"/>
                    </a:lnTo>
                    <a:lnTo>
                      <a:pt x="624" y="1021"/>
                    </a:lnTo>
                    <a:lnTo>
                      <a:pt x="681" y="1021"/>
                    </a:lnTo>
                    <a:lnTo>
                      <a:pt x="681" y="907"/>
                    </a:lnTo>
                    <a:lnTo>
                      <a:pt x="737" y="907"/>
                    </a:lnTo>
                    <a:lnTo>
                      <a:pt x="737" y="851"/>
                    </a:lnTo>
                    <a:lnTo>
                      <a:pt x="794" y="851"/>
                    </a:lnTo>
                    <a:lnTo>
                      <a:pt x="794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624"/>
                    </a:lnTo>
                    <a:lnTo>
                      <a:pt x="737" y="624"/>
                    </a:lnTo>
                    <a:lnTo>
                      <a:pt x="737" y="567"/>
                    </a:lnTo>
                    <a:lnTo>
                      <a:pt x="964" y="567"/>
                    </a:lnTo>
                    <a:lnTo>
                      <a:pt x="964" y="397"/>
                    </a:lnTo>
                    <a:lnTo>
                      <a:pt x="1021" y="397"/>
                    </a:lnTo>
                    <a:lnTo>
                      <a:pt x="1021" y="340"/>
                    </a:lnTo>
                    <a:lnTo>
                      <a:pt x="1078" y="340"/>
                    </a:lnTo>
                    <a:lnTo>
                      <a:pt x="1078" y="284"/>
                    </a:lnTo>
                    <a:lnTo>
                      <a:pt x="1134" y="284"/>
                    </a:lnTo>
                    <a:lnTo>
                      <a:pt x="1134" y="227"/>
                    </a:lnTo>
                    <a:lnTo>
                      <a:pt x="1021" y="227"/>
                    </a:lnTo>
                    <a:lnTo>
                      <a:pt x="1021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1537" y="2400"/>
                <a:ext cx="1815" cy="1531"/>
              </a:xfrm>
              <a:custGeom>
                <a:avLst/>
                <a:gdLst>
                  <a:gd name="T0" fmla="*/ 0 w 1815"/>
                  <a:gd name="T1" fmla="*/ 681 h 1531"/>
                  <a:gd name="T2" fmla="*/ 57 w 1815"/>
                  <a:gd name="T3" fmla="*/ 737 h 1531"/>
                  <a:gd name="T4" fmla="*/ 114 w 1815"/>
                  <a:gd name="T5" fmla="*/ 794 h 1531"/>
                  <a:gd name="T6" fmla="*/ 227 w 1815"/>
                  <a:gd name="T7" fmla="*/ 908 h 1531"/>
                  <a:gd name="T8" fmla="*/ 170 w 1815"/>
                  <a:gd name="T9" fmla="*/ 1191 h 1531"/>
                  <a:gd name="T10" fmla="*/ 284 w 1815"/>
                  <a:gd name="T11" fmla="*/ 1248 h 1531"/>
                  <a:gd name="T12" fmla="*/ 397 w 1815"/>
                  <a:gd name="T13" fmla="*/ 1418 h 1531"/>
                  <a:gd name="T14" fmla="*/ 454 w 1815"/>
                  <a:gd name="T15" fmla="*/ 1475 h 1531"/>
                  <a:gd name="T16" fmla="*/ 510 w 1815"/>
                  <a:gd name="T17" fmla="*/ 1531 h 1531"/>
                  <a:gd name="T18" fmla="*/ 681 w 1815"/>
                  <a:gd name="T19" fmla="*/ 1475 h 1531"/>
                  <a:gd name="T20" fmla="*/ 794 w 1815"/>
                  <a:gd name="T21" fmla="*/ 1418 h 1531"/>
                  <a:gd name="T22" fmla="*/ 964 w 1815"/>
                  <a:gd name="T23" fmla="*/ 1304 h 1531"/>
                  <a:gd name="T24" fmla="*/ 907 w 1815"/>
                  <a:gd name="T25" fmla="*/ 1248 h 1531"/>
                  <a:gd name="T26" fmla="*/ 1077 w 1815"/>
                  <a:gd name="T27" fmla="*/ 1304 h 1531"/>
                  <a:gd name="T28" fmla="*/ 1134 w 1815"/>
                  <a:gd name="T29" fmla="*/ 1361 h 1531"/>
                  <a:gd name="T30" fmla="*/ 1191 w 1815"/>
                  <a:gd name="T31" fmla="*/ 1304 h 1531"/>
                  <a:gd name="T32" fmla="*/ 1248 w 1815"/>
                  <a:gd name="T33" fmla="*/ 1248 h 1531"/>
                  <a:gd name="T34" fmla="*/ 1361 w 1815"/>
                  <a:gd name="T35" fmla="*/ 1134 h 1531"/>
                  <a:gd name="T36" fmla="*/ 1474 w 1815"/>
                  <a:gd name="T37" fmla="*/ 1021 h 1531"/>
                  <a:gd name="T38" fmla="*/ 1588 w 1815"/>
                  <a:gd name="T39" fmla="*/ 851 h 1531"/>
                  <a:gd name="T40" fmla="*/ 1531 w 1815"/>
                  <a:gd name="T41" fmla="*/ 794 h 1531"/>
                  <a:gd name="T42" fmla="*/ 1474 w 1815"/>
                  <a:gd name="T43" fmla="*/ 624 h 1531"/>
                  <a:gd name="T44" fmla="*/ 1531 w 1815"/>
                  <a:gd name="T45" fmla="*/ 567 h 1531"/>
                  <a:gd name="T46" fmla="*/ 1588 w 1815"/>
                  <a:gd name="T47" fmla="*/ 454 h 1531"/>
                  <a:gd name="T48" fmla="*/ 1644 w 1815"/>
                  <a:gd name="T49" fmla="*/ 397 h 1531"/>
                  <a:gd name="T50" fmla="*/ 1701 w 1815"/>
                  <a:gd name="T51" fmla="*/ 340 h 1531"/>
                  <a:gd name="T52" fmla="*/ 1758 w 1815"/>
                  <a:gd name="T53" fmla="*/ 284 h 1531"/>
                  <a:gd name="T54" fmla="*/ 1815 w 1815"/>
                  <a:gd name="T55" fmla="*/ 0 h 1531"/>
                  <a:gd name="T56" fmla="*/ 1758 w 1815"/>
                  <a:gd name="T57" fmla="*/ 57 h 1531"/>
                  <a:gd name="T58" fmla="*/ 1531 w 1815"/>
                  <a:gd name="T59" fmla="*/ 227 h 1531"/>
                  <a:gd name="T60" fmla="*/ 1474 w 1815"/>
                  <a:gd name="T61" fmla="*/ 284 h 1531"/>
                  <a:gd name="T62" fmla="*/ 1418 w 1815"/>
                  <a:gd name="T63" fmla="*/ 340 h 1531"/>
                  <a:gd name="T64" fmla="*/ 1361 w 1815"/>
                  <a:gd name="T65" fmla="*/ 114 h 1531"/>
                  <a:gd name="T66" fmla="*/ 1304 w 1815"/>
                  <a:gd name="T67" fmla="*/ 0 h 1531"/>
                  <a:gd name="T68" fmla="*/ 1191 w 1815"/>
                  <a:gd name="T69" fmla="*/ 57 h 1531"/>
                  <a:gd name="T70" fmla="*/ 1248 w 1815"/>
                  <a:gd name="T71" fmla="*/ 114 h 1531"/>
                  <a:gd name="T72" fmla="*/ 1191 w 1815"/>
                  <a:gd name="T73" fmla="*/ 170 h 1531"/>
                  <a:gd name="T74" fmla="*/ 1134 w 1815"/>
                  <a:gd name="T75" fmla="*/ 397 h 1531"/>
                  <a:gd name="T76" fmla="*/ 964 w 1815"/>
                  <a:gd name="T77" fmla="*/ 454 h 1531"/>
                  <a:gd name="T78" fmla="*/ 907 w 1815"/>
                  <a:gd name="T79" fmla="*/ 511 h 1531"/>
                  <a:gd name="T80" fmla="*/ 851 w 1815"/>
                  <a:gd name="T81" fmla="*/ 454 h 1531"/>
                  <a:gd name="T82" fmla="*/ 737 w 1815"/>
                  <a:gd name="T83" fmla="*/ 397 h 1531"/>
                  <a:gd name="T84" fmla="*/ 681 w 1815"/>
                  <a:gd name="T85" fmla="*/ 454 h 1531"/>
                  <a:gd name="T86" fmla="*/ 567 w 1815"/>
                  <a:gd name="T87" fmla="*/ 397 h 1531"/>
                  <a:gd name="T88" fmla="*/ 397 w 1815"/>
                  <a:gd name="T89" fmla="*/ 454 h 1531"/>
                  <a:gd name="T90" fmla="*/ 340 w 1815"/>
                  <a:gd name="T91" fmla="*/ 511 h 1531"/>
                  <a:gd name="T92" fmla="*/ 227 w 1815"/>
                  <a:gd name="T93" fmla="*/ 454 h 1531"/>
                  <a:gd name="T94" fmla="*/ 57 w 1815"/>
                  <a:gd name="T95" fmla="*/ 51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15" h="1531">
                    <a:moveTo>
                      <a:pt x="0" y="511"/>
                    </a:moveTo>
                    <a:lnTo>
                      <a:pt x="0" y="681"/>
                    </a:lnTo>
                    <a:lnTo>
                      <a:pt x="57" y="681"/>
                    </a:lnTo>
                    <a:lnTo>
                      <a:pt x="57" y="737"/>
                    </a:lnTo>
                    <a:lnTo>
                      <a:pt x="114" y="737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170" y="908"/>
                    </a:lnTo>
                    <a:lnTo>
                      <a:pt x="170" y="1191"/>
                    </a:lnTo>
                    <a:lnTo>
                      <a:pt x="284" y="1191"/>
                    </a:lnTo>
                    <a:lnTo>
                      <a:pt x="284" y="1248"/>
                    </a:lnTo>
                    <a:lnTo>
                      <a:pt x="397" y="1248"/>
                    </a:lnTo>
                    <a:lnTo>
                      <a:pt x="397" y="1418"/>
                    </a:lnTo>
                    <a:lnTo>
                      <a:pt x="454" y="1418"/>
                    </a:lnTo>
                    <a:lnTo>
                      <a:pt x="454" y="1475"/>
                    </a:lnTo>
                    <a:lnTo>
                      <a:pt x="510" y="1475"/>
                    </a:lnTo>
                    <a:lnTo>
                      <a:pt x="510" y="1531"/>
                    </a:lnTo>
                    <a:lnTo>
                      <a:pt x="681" y="1531"/>
                    </a:lnTo>
                    <a:lnTo>
                      <a:pt x="681" y="1475"/>
                    </a:lnTo>
                    <a:lnTo>
                      <a:pt x="794" y="1475"/>
                    </a:lnTo>
                    <a:lnTo>
                      <a:pt x="794" y="1418"/>
                    </a:lnTo>
                    <a:lnTo>
                      <a:pt x="964" y="1418"/>
                    </a:lnTo>
                    <a:lnTo>
                      <a:pt x="964" y="1304"/>
                    </a:lnTo>
                    <a:lnTo>
                      <a:pt x="907" y="1304"/>
                    </a:lnTo>
                    <a:lnTo>
                      <a:pt x="907" y="1248"/>
                    </a:lnTo>
                    <a:lnTo>
                      <a:pt x="1077" y="1248"/>
                    </a:lnTo>
                    <a:lnTo>
                      <a:pt x="1077" y="1304"/>
                    </a:lnTo>
                    <a:lnTo>
                      <a:pt x="1134" y="1304"/>
                    </a:lnTo>
                    <a:lnTo>
                      <a:pt x="1134" y="1361"/>
                    </a:lnTo>
                    <a:lnTo>
                      <a:pt x="1191" y="1361"/>
                    </a:lnTo>
                    <a:lnTo>
                      <a:pt x="1191" y="1304"/>
                    </a:lnTo>
                    <a:lnTo>
                      <a:pt x="1248" y="1304"/>
                    </a:lnTo>
                    <a:lnTo>
                      <a:pt x="1248" y="1248"/>
                    </a:lnTo>
                    <a:lnTo>
                      <a:pt x="1361" y="1248"/>
                    </a:lnTo>
                    <a:lnTo>
                      <a:pt x="1361" y="1134"/>
                    </a:lnTo>
                    <a:lnTo>
                      <a:pt x="1474" y="1134"/>
                    </a:lnTo>
                    <a:lnTo>
                      <a:pt x="1474" y="1021"/>
                    </a:lnTo>
                    <a:lnTo>
                      <a:pt x="1588" y="1021"/>
                    </a:lnTo>
                    <a:lnTo>
                      <a:pt x="1588" y="851"/>
                    </a:lnTo>
                    <a:lnTo>
                      <a:pt x="1531" y="851"/>
                    </a:lnTo>
                    <a:lnTo>
                      <a:pt x="1531" y="794"/>
                    </a:lnTo>
                    <a:lnTo>
                      <a:pt x="1474" y="794"/>
                    </a:lnTo>
                    <a:lnTo>
                      <a:pt x="1474" y="624"/>
                    </a:lnTo>
                    <a:lnTo>
                      <a:pt x="1531" y="624"/>
                    </a:lnTo>
                    <a:lnTo>
                      <a:pt x="1531" y="567"/>
                    </a:lnTo>
                    <a:lnTo>
                      <a:pt x="1588" y="567"/>
                    </a:lnTo>
                    <a:lnTo>
                      <a:pt x="1588" y="454"/>
                    </a:lnTo>
                    <a:lnTo>
                      <a:pt x="1644" y="454"/>
                    </a:lnTo>
                    <a:lnTo>
                      <a:pt x="1644" y="397"/>
                    </a:lnTo>
                    <a:lnTo>
                      <a:pt x="1701" y="397"/>
                    </a:lnTo>
                    <a:lnTo>
                      <a:pt x="1701" y="340"/>
                    </a:lnTo>
                    <a:lnTo>
                      <a:pt x="1758" y="340"/>
                    </a:lnTo>
                    <a:lnTo>
                      <a:pt x="1758" y="284"/>
                    </a:lnTo>
                    <a:lnTo>
                      <a:pt x="1815" y="284"/>
                    </a:lnTo>
                    <a:lnTo>
                      <a:pt x="1815" y="0"/>
                    </a:lnTo>
                    <a:lnTo>
                      <a:pt x="1758" y="0"/>
                    </a:lnTo>
                    <a:lnTo>
                      <a:pt x="1758" y="57"/>
                    </a:lnTo>
                    <a:lnTo>
                      <a:pt x="1531" y="57"/>
                    </a:lnTo>
                    <a:lnTo>
                      <a:pt x="1531" y="227"/>
                    </a:lnTo>
                    <a:lnTo>
                      <a:pt x="1474" y="227"/>
                    </a:lnTo>
                    <a:lnTo>
                      <a:pt x="1474" y="284"/>
                    </a:lnTo>
                    <a:lnTo>
                      <a:pt x="1418" y="284"/>
                    </a:lnTo>
                    <a:lnTo>
                      <a:pt x="1418" y="340"/>
                    </a:lnTo>
                    <a:lnTo>
                      <a:pt x="1361" y="340"/>
                    </a:lnTo>
                    <a:lnTo>
                      <a:pt x="1361" y="114"/>
                    </a:lnTo>
                    <a:lnTo>
                      <a:pt x="1304" y="114"/>
                    </a:lnTo>
                    <a:lnTo>
                      <a:pt x="1304" y="0"/>
                    </a:lnTo>
                    <a:lnTo>
                      <a:pt x="1191" y="0"/>
                    </a:lnTo>
                    <a:lnTo>
                      <a:pt x="1191" y="57"/>
                    </a:lnTo>
                    <a:lnTo>
                      <a:pt x="1248" y="57"/>
                    </a:lnTo>
                    <a:lnTo>
                      <a:pt x="1248" y="114"/>
                    </a:lnTo>
                    <a:lnTo>
                      <a:pt x="1191" y="114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34" y="397"/>
                    </a:lnTo>
                    <a:lnTo>
                      <a:pt x="964" y="397"/>
                    </a:lnTo>
                    <a:lnTo>
                      <a:pt x="964" y="454"/>
                    </a:lnTo>
                    <a:lnTo>
                      <a:pt x="907" y="454"/>
                    </a:lnTo>
                    <a:lnTo>
                      <a:pt x="907" y="511"/>
                    </a:lnTo>
                    <a:lnTo>
                      <a:pt x="851" y="511"/>
                    </a:lnTo>
                    <a:lnTo>
                      <a:pt x="851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681" y="397"/>
                    </a:lnTo>
                    <a:lnTo>
                      <a:pt x="681" y="454"/>
                    </a:lnTo>
                    <a:lnTo>
                      <a:pt x="567" y="454"/>
                    </a:lnTo>
                    <a:lnTo>
                      <a:pt x="567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227" y="511"/>
                    </a:lnTo>
                    <a:lnTo>
                      <a:pt x="227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0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1254" y="1039"/>
                <a:ext cx="1644" cy="1872"/>
              </a:xfrm>
              <a:custGeom>
                <a:avLst/>
                <a:gdLst>
                  <a:gd name="T0" fmla="*/ 340 w 1644"/>
                  <a:gd name="T1" fmla="*/ 1872 h 1872"/>
                  <a:gd name="T2" fmla="*/ 510 w 1644"/>
                  <a:gd name="T3" fmla="*/ 1815 h 1872"/>
                  <a:gd name="T4" fmla="*/ 623 w 1644"/>
                  <a:gd name="T5" fmla="*/ 1872 h 1872"/>
                  <a:gd name="T6" fmla="*/ 680 w 1644"/>
                  <a:gd name="T7" fmla="*/ 1815 h 1872"/>
                  <a:gd name="T8" fmla="*/ 850 w 1644"/>
                  <a:gd name="T9" fmla="*/ 1758 h 1872"/>
                  <a:gd name="T10" fmla="*/ 964 w 1644"/>
                  <a:gd name="T11" fmla="*/ 1815 h 1872"/>
                  <a:gd name="T12" fmla="*/ 1020 w 1644"/>
                  <a:gd name="T13" fmla="*/ 1758 h 1872"/>
                  <a:gd name="T14" fmla="*/ 1134 w 1644"/>
                  <a:gd name="T15" fmla="*/ 1815 h 1872"/>
                  <a:gd name="T16" fmla="*/ 1190 w 1644"/>
                  <a:gd name="T17" fmla="*/ 1872 h 1872"/>
                  <a:gd name="T18" fmla="*/ 1247 w 1644"/>
                  <a:gd name="T19" fmla="*/ 1815 h 1872"/>
                  <a:gd name="T20" fmla="*/ 1417 w 1644"/>
                  <a:gd name="T21" fmla="*/ 1758 h 1872"/>
                  <a:gd name="T22" fmla="*/ 1474 w 1644"/>
                  <a:gd name="T23" fmla="*/ 1531 h 1872"/>
                  <a:gd name="T24" fmla="*/ 1531 w 1644"/>
                  <a:gd name="T25" fmla="*/ 1475 h 1872"/>
                  <a:gd name="T26" fmla="*/ 1474 w 1644"/>
                  <a:gd name="T27" fmla="*/ 1418 h 1872"/>
                  <a:gd name="T28" fmla="*/ 1644 w 1644"/>
                  <a:gd name="T29" fmla="*/ 1361 h 1872"/>
                  <a:gd name="T30" fmla="*/ 1587 w 1644"/>
                  <a:gd name="T31" fmla="*/ 1248 h 1872"/>
                  <a:gd name="T32" fmla="*/ 1474 w 1644"/>
                  <a:gd name="T33" fmla="*/ 1134 h 1872"/>
                  <a:gd name="T34" fmla="*/ 1531 w 1644"/>
                  <a:gd name="T35" fmla="*/ 1078 h 1872"/>
                  <a:gd name="T36" fmla="*/ 1474 w 1644"/>
                  <a:gd name="T37" fmla="*/ 964 h 1872"/>
                  <a:gd name="T38" fmla="*/ 1531 w 1644"/>
                  <a:gd name="T39" fmla="*/ 851 h 1872"/>
                  <a:gd name="T40" fmla="*/ 1474 w 1644"/>
                  <a:gd name="T41" fmla="*/ 624 h 1872"/>
                  <a:gd name="T42" fmla="*/ 1531 w 1644"/>
                  <a:gd name="T43" fmla="*/ 454 h 1872"/>
                  <a:gd name="T44" fmla="*/ 1474 w 1644"/>
                  <a:gd name="T45" fmla="*/ 341 h 1872"/>
                  <a:gd name="T46" fmla="*/ 1360 w 1644"/>
                  <a:gd name="T47" fmla="*/ 284 h 1872"/>
                  <a:gd name="T48" fmla="*/ 1304 w 1644"/>
                  <a:gd name="T49" fmla="*/ 227 h 1872"/>
                  <a:gd name="T50" fmla="*/ 1247 w 1644"/>
                  <a:gd name="T51" fmla="*/ 114 h 1872"/>
                  <a:gd name="T52" fmla="*/ 1190 w 1644"/>
                  <a:gd name="T53" fmla="*/ 57 h 1872"/>
                  <a:gd name="T54" fmla="*/ 1020 w 1644"/>
                  <a:gd name="T55" fmla="*/ 0 h 1872"/>
                  <a:gd name="T56" fmla="*/ 907 w 1644"/>
                  <a:gd name="T57" fmla="*/ 57 h 1872"/>
                  <a:gd name="T58" fmla="*/ 793 w 1644"/>
                  <a:gd name="T59" fmla="*/ 114 h 1872"/>
                  <a:gd name="T60" fmla="*/ 623 w 1644"/>
                  <a:gd name="T61" fmla="*/ 57 h 1872"/>
                  <a:gd name="T62" fmla="*/ 567 w 1644"/>
                  <a:gd name="T63" fmla="*/ 114 h 1872"/>
                  <a:gd name="T64" fmla="*/ 623 w 1644"/>
                  <a:gd name="T65" fmla="*/ 171 h 1872"/>
                  <a:gd name="T66" fmla="*/ 623 w 1644"/>
                  <a:gd name="T67" fmla="*/ 284 h 1872"/>
                  <a:gd name="T68" fmla="*/ 680 w 1644"/>
                  <a:gd name="T69" fmla="*/ 397 h 1872"/>
                  <a:gd name="T70" fmla="*/ 623 w 1644"/>
                  <a:gd name="T71" fmla="*/ 454 h 1872"/>
                  <a:gd name="T72" fmla="*/ 453 w 1644"/>
                  <a:gd name="T73" fmla="*/ 511 h 1872"/>
                  <a:gd name="T74" fmla="*/ 283 w 1644"/>
                  <a:gd name="T75" fmla="*/ 567 h 1872"/>
                  <a:gd name="T76" fmla="*/ 226 w 1644"/>
                  <a:gd name="T77" fmla="*/ 511 h 1872"/>
                  <a:gd name="T78" fmla="*/ 113 w 1644"/>
                  <a:gd name="T79" fmla="*/ 738 h 1872"/>
                  <a:gd name="T80" fmla="*/ 0 w 1644"/>
                  <a:gd name="T81" fmla="*/ 851 h 1872"/>
                  <a:gd name="T82" fmla="*/ 56 w 1644"/>
                  <a:gd name="T83" fmla="*/ 908 h 1872"/>
                  <a:gd name="T84" fmla="*/ 113 w 1644"/>
                  <a:gd name="T85" fmla="*/ 1021 h 1872"/>
                  <a:gd name="T86" fmla="*/ 226 w 1644"/>
                  <a:gd name="T87" fmla="*/ 1248 h 1872"/>
                  <a:gd name="T88" fmla="*/ 170 w 1644"/>
                  <a:gd name="T89" fmla="*/ 1305 h 1872"/>
                  <a:gd name="T90" fmla="*/ 113 w 1644"/>
                  <a:gd name="T91" fmla="*/ 1418 h 1872"/>
                  <a:gd name="T92" fmla="*/ 170 w 1644"/>
                  <a:gd name="T93" fmla="*/ 1815 h 1872"/>
                  <a:gd name="T94" fmla="*/ 226 w 1644"/>
                  <a:gd name="T95" fmla="*/ 1872 h 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44" h="1872">
                    <a:moveTo>
                      <a:pt x="226" y="1872"/>
                    </a:moveTo>
                    <a:lnTo>
                      <a:pt x="340" y="1872"/>
                    </a:lnTo>
                    <a:lnTo>
                      <a:pt x="340" y="1815"/>
                    </a:lnTo>
                    <a:lnTo>
                      <a:pt x="510" y="1815"/>
                    </a:lnTo>
                    <a:lnTo>
                      <a:pt x="510" y="1872"/>
                    </a:lnTo>
                    <a:lnTo>
                      <a:pt x="623" y="1872"/>
                    </a:lnTo>
                    <a:lnTo>
                      <a:pt x="623" y="1815"/>
                    </a:lnTo>
                    <a:lnTo>
                      <a:pt x="680" y="1815"/>
                    </a:lnTo>
                    <a:lnTo>
                      <a:pt x="680" y="1758"/>
                    </a:lnTo>
                    <a:lnTo>
                      <a:pt x="850" y="1758"/>
                    </a:lnTo>
                    <a:lnTo>
                      <a:pt x="850" y="1815"/>
                    </a:lnTo>
                    <a:lnTo>
                      <a:pt x="964" y="1815"/>
                    </a:lnTo>
                    <a:lnTo>
                      <a:pt x="964" y="1758"/>
                    </a:lnTo>
                    <a:lnTo>
                      <a:pt x="1020" y="1758"/>
                    </a:lnTo>
                    <a:lnTo>
                      <a:pt x="1020" y="1815"/>
                    </a:lnTo>
                    <a:lnTo>
                      <a:pt x="1134" y="1815"/>
                    </a:lnTo>
                    <a:lnTo>
                      <a:pt x="1134" y="1872"/>
                    </a:lnTo>
                    <a:lnTo>
                      <a:pt x="1190" y="1872"/>
                    </a:lnTo>
                    <a:lnTo>
                      <a:pt x="1190" y="1815"/>
                    </a:lnTo>
                    <a:lnTo>
                      <a:pt x="1247" y="1815"/>
                    </a:lnTo>
                    <a:lnTo>
                      <a:pt x="1247" y="1758"/>
                    </a:lnTo>
                    <a:lnTo>
                      <a:pt x="1417" y="1758"/>
                    </a:lnTo>
                    <a:lnTo>
                      <a:pt x="1417" y="1531"/>
                    </a:lnTo>
                    <a:lnTo>
                      <a:pt x="1474" y="1531"/>
                    </a:lnTo>
                    <a:lnTo>
                      <a:pt x="1474" y="1475"/>
                    </a:lnTo>
                    <a:lnTo>
                      <a:pt x="1531" y="1475"/>
                    </a:lnTo>
                    <a:lnTo>
                      <a:pt x="1531" y="1418"/>
                    </a:lnTo>
                    <a:lnTo>
                      <a:pt x="1474" y="1418"/>
                    </a:lnTo>
                    <a:lnTo>
                      <a:pt x="1474" y="1361"/>
                    </a:lnTo>
                    <a:lnTo>
                      <a:pt x="1644" y="1361"/>
                    </a:lnTo>
                    <a:lnTo>
                      <a:pt x="1644" y="1248"/>
                    </a:lnTo>
                    <a:lnTo>
                      <a:pt x="1587" y="1248"/>
                    </a:lnTo>
                    <a:lnTo>
                      <a:pt x="1587" y="1134"/>
                    </a:lnTo>
                    <a:lnTo>
                      <a:pt x="1474" y="1134"/>
                    </a:lnTo>
                    <a:lnTo>
                      <a:pt x="1474" y="1078"/>
                    </a:lnTo>
                    <a:lnTo>
                      <a:pt x="1531" y="1078"/>
                    </a:lnTo>
                    <a:lnTo>
                      <a:pt x="1531" y="964"/>
                    </a:lnTo>
                    <a:lnTo>
                      <a:pt x="1474" y="964"/>
                    </a:lnTo>
                    <a:lnTo>
                      <a:pt x="1474" y="851"/>
                    </a:lnTo>
                    <a:lnTo>
                      <a:pt x="1531" y="851"/>
                    </a:lnTo>
                    <a:lnTo>
                      <a:pt x="1531" y="624"/>
                    </a:lnTo>
                    <a:lnTo>
                      <a:pt x="1474" y="624"/>
                    </a:lnTo>
                    <a:lnTo>
                      <a:pt x="1474" y="454"/>
                    </a:lnTo>
                    <a:lnTo>
                      <a:pt x="1531" y="454"/>
                    </a:lnTo>
                    <a:lnTo>
                      <a:pt x="1531" y="341"/>
                    </a:lnTo>
                    <a:lnTo>
                      <a:pt x="1474" y="341"/>
                    </a:lnTo>
                    <a:lnTo>
                      <a:pt x="1474" y="284"/>
                    </a:lnTo>
                    <a:lnTo>
                      <a:pt x="1360" y="284"/>
                    </a:lnTo>
                    <a:lnTo>
                      <a:pt x="1360" y="227"/>
                    </a:lnTo>
                    <a:lnTo>
                      <a:pt x="1304" y="227"/>
                    </a:lnTo>
                    <a:lnTo>
                      <a:pt x="1304" y="114"/>
                    </a:lnTo>
                    <a:lnTo>
                      <a:pt x="1247" y="114"/>
                    </a:lnTo>
                    <a:lnTo>
                      <a:pt x="1247" y="57"/>
                    </a:lnTo>
                    <a:lnTo>
                      <a:pt x="1190" y="57"/>
                    </a:lnTo>
                    <a:lnTo>
                      <a:pt x="1190" y="0"/>
                    </a:lnTo>
                    <a:lnTo>
                      <a:pt x="1020" y="0"/>
                    </a:lnTo>
                    <a:lnTo>
                      <a:pt x="1020" y="57"/>
                    </a:lnTo>
                    <a:lnTo>
                      <a:pt x="907" y="57"/>
                    </a:lnTo>
                    <a:lnTo>
                      <a:pt x="907" y="114"/>
                    </a:lnTo>
                    <a:lnTo>
                      <a:pt x="793" y="114"/>
                    </a:lnTo>
                    <a:lnTo>
                      <a:pt x="793" y="57"/>
                    </a:lnTo>
                    <a:lnTo>
                      <a:pt x="623" y="57"/>
                    </a:lnTo>
                    <a:lnTo>
                      <a:pt x="623" y="114"/>
                    </a:lnTo>
                    <a:lnTo>
                      <a:pt x="567" y="114"/>
                    </a:lnTo>
                    <a:lnTo>
                      <a:pt x="567" y="171"/>
                    </a:lnTo>
                    <a:lnTo>
                      <a:pt x="623" y="171"/>
                    </a:lnTo>
                    <a:lnTo>
                      <a:pt x="623" y="227"/>
                    </a:lnTo>
                    <a:lnTo>
                      <a:pt x="623" y="284"/>
                    </a:lnTo>
                    <a:lnTo>
                      <a:pt x="680" y="284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454"/>
                    </a:lnTo>
                    <a:lnTo>
                      <a:pt x="453" y="454"/>
                    </a:lnTo>
                    <a:lnTo>
                      <a:pt x="453" y="511"/>
                    </a:lnTo>
                    <a:lnTo>
                      <a:pt x="283" y="511"/>
                    </a:lnTo>
                    <a:lnTo>
                      <a:pt x="283" y="567"/>
                    </a:lnTo>
                    <a:lnTo>
                      <a:pt x="226" y="567"/>
                    </a:lnTo>
                    <a:lnTo>
                      <a:pt x="226" y="511"/>
                    </a:lnTo>
                    <a:lnTo>
                      <a:pt x="113" y="511"/>
                    </a:lnTo>
                    <a:lnTo>
                      <a:pt x="113" y="738"/>
                    </a:lnTo>
                    <a:lnTo>
                      <a:pt x="0" y="738"/>
                    </a:lnTo>
                    <a:lnTo>
                      <a:pt x="0" y="851"/>
                    </a:lnTo>
                    <a:lnTo>
                      <a:pt x="56" y="851"/>
                    </a:lnTo>
                    <a:lnTo>
                      <a:pt x="56" y="908"/>
                    </a:lnTo>
                    <a:lnTo>
                      <a:pt x="113" y="908"/>
                    </a:lnTo>
                    <a:lnTo>
                      <a:pt x="113" y="1021"/>
                    </a:lnTo>
                    <a:lnTo>
                      <a:pt x="226" y="1021"/>
                    </a:lnTo>
                    <a:lnTo>
                      <a:pt x="226" y="1248"/>
                    </a:lnTo>
                    <a:lnTo>
                      <a:pt x="170" y="1248"/>
                    </a:lnTo>
                    <a:lnTo>
                      <a:pt x="170" y="1305"/>
                    </a:lnTo>
                    <a:lnTo>
                      <a:pt x="113" y="1305"/>
                    </a:lnTo>
                    <a:lnTo>
                      <a:pt x="113" y="1418"/>
                    </a:lnTo>
                    <a:lnTo>
                      <a:pt x="170" y="1418"/>
                    </a:lnTo>
                    <a:lnTo>
                      <a:pt x="170" y="1815"/>
                    </a:lnTo>
                    <a:lnTo>
                      <a:pt x="226" y="1815"/>
                    </a:lnTo>
                    <a:lnTo>
                      <a:pt x="226" y="187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2388" y="699"/>
                <a:ext cx="453" cy="624"/>
              </a:xfrm>
              <a:custGeom>
                <a:avLst/>
                <a:gdLst>
                  <a:gd name="T0" fmla="*/ 397 w 453"/>
                  <a:gd name="T1" fmla="*/ 0 h 624"/>
                  <a:gd name="T2" fmla="*/ 226 w 453"/>
                  <a:gd name="T3" fmla="*/ 0 h 624"/>
                  <a:gd name="T4" fmla="*/ 226 w 453"/>
                  <a:gd name="T5" fmla="*/ 57 h 624"/>
                  <a:gd name="T6" fmla="*/ 0 w 453"/>
                  <a:gd name="T7" fmla="*/ 57 h 624"/>
                  <a:gd name="T8" fmla="*/ 0 w 453"/>
                  <a:gd name="T9" fmla="*/ 170 h 624"/>
                  <a:gd name="T10" fmla="*/ 56 w 453"/>
                  <a:gd name="T11" fmla="*/ 170 h 624"/>
                  <a:gd name="T12" fmla="*/ 56 w 453"/>
                  <a:gd name="T13" fmla="*/ 397 h 624"/>
                  <a:gd name="T14" fmla="*/ 113 w 453"/>
                  <a:gd name="T15" fmla="*/ 397 h 624"/>
                  <a:gd name="T16" fmla="*/ 113 w 453"/>
                  <a:gd name="T17" fmla="*/ 454 h 624"/>
                  <a:gd name="T18" fmla="*/ 170 w 453"/>
                  <a:gd name="T19" fmla="*/ 454 h 624"/>
                  <a:gd name="T20" fmla="*/ 170 w 453"/>
                  <a:gd name="T21" fmla="*/ 567 h 624"/>
                  <a:gd name="T22" fmla="*/ 226 w 453"/>
                  <a:gd name="T23" fmla="*/ 567 h 624"/>
                  <a:gd name="T24" fmla="*/ 226 w 453"/>
                  <a:gd name="T25" fmla="*/ 624 h 624"/>
                  <a:gd name="T26" fmla="*/ 340 w 453"/>
                  <a:gd name="T27" fmla="*/ 624 h 624"/>
                  <a:gd name="T28" fmla="*/ 340 w 453"/>
                  <a:gd name="T29" fmla="*/ 397 h 624"/>
                  <a:gd name="T30" fmla="*/ 453 w 453"/>
                  <a:gd name="T31" fmla="*/ 397 h 624"/>
                  <a:gd name="T32" fmla="*/ 453 w 453"/>
                  <a:gd name="T33" fmla="*/ 227 h 624"/>
                  <a:gd name="T34" fmla="*/ 397 w 453"/>
                  <a:gd name="T35" fmla="*/ 227 h 624"/>
                  <a:gd name="T36" fmla="*/ 397 w 453"/>
                  <a:gd name="T3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624">
                    <a:moveTo>
                      <a:pt x="397" y="0"/>
                    </a:moveTo>
                    <a:lnTo>
                      <a:pt x="226" y="0"/>
                    </a:lnTo>
                    <a:lnTo>
                      <a:pt x="22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624"/>
                    </a:lnTo>
                    <a:lnTo>
                      <a:pt x="340" y="62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239" name="Group 975"/>
            <p:cNvGrpSpPr>
              <a:grpSpLocks/>
            </p:cNvGrpSpPr>
            <p:nvPr/>
          </p:nvGrpSpPr>
          <p:grpSpPr bwMode="auto">
            <a:xfrm>
              <a:off x="5591175" y="3900488"/>
              <a:ext cx="2789238" cy="3870325"/>
              <a:chOff x="3522" y="2457"/>
              <a:chExt cx="1757" cy="2438"/>
            </a:xfrm>
          </p:grpSpPr>
          <p:sp>
            <p:nvSpPr>
              <p:cNvPr id="12240" name="Freeform 976"/>
              <p:cNvSpPr>
                <a:spLocks/>
              </p:cNvSpPr>
              <p:nvPr/>
            </p:nvSpPr>
            <p:spPr bwMode="auto">
              <a:xfrm>
                <a:off x="3522" y="2457"/>
                <a:ext cx="1134" cy="1814"/>
              </a:xfrm>
              <a:custGeom>
                <a:avLst/>
                <a:gdLst>
                  <a:gd name="T0" fmla="*/ 964 w 1134"/>
                  <a:gd name="T1" fmla="*/ 454 h 1814"/>
                  <a:gd name="T2" fmla="*/ 1020 w 1134"/>
                  <a:gd name="T3" fmla="*/ 567 h 1814"/>
                  <a:gd name="T4" fmla="*/ 1077 w 1134"/>
                  <a:gd name="T5" fmla="*/ 510 h 1814"/>
                  <a:gd name="T6" fmla="*/ 1134 w 1134"/>
                  <a:gd name="T7" fmla="*/ 794 h 1814"/>
                  <a:gd name="T8" fmla="*/ 1077 w 1134"/>
                  <a:gd name="T9" fmla="*/ 851 h 1814"/>
                  <a:gd name="T10" fmla="*/ 1020 w 1134"/>
                  <a:gd name="T11" fmla="*/ 907 h 1814"/>
                  <a:gd name="T12" fmla="*/ 1077 w 1134"/>
                  <a:gd name="T13" fmla="*/ 1021 h 1814"/>
                  <a:gd name="T14" fmla="*/ 1134 w 1134"/>
                  <a:gd name="T15" fmla="*/ 1077 h 1814"/>
                  <a:gd name="T16" fmla="*/ 1077 w 1134"/>
                  <a:gd name="T17" fmla="*/ 1191 h 1814"/>
                  <a:gd name="T18" fmla="*/ 1134 w 1134"/>
                  <a:gd name="T19" fmla="*/ 1361 h 1814"/>
                  <a:gd name="T20" fmla="*/ 1020 w 1134"/>
                  <a:gd name="T21" fmla="*/ 1418 h 1814"/>
                  <a:gd name="T22" fmla="*/ 850 w 1134"/>
                  <a:gd name="T23" fmla="*/ 1758 h 1814"/>
                  <a:gd name="T24" fmla="*/ 510 w 1134"/>
                  <a:gd name="T25" fmla="*/ 1814 h 1814"/>
                  <a:gd name="T26" fmla="*/ 397 w 1134"/>
                  <a:gd name="T27" fmla="*/ 1588 h 1814"/>
                  <a:gd name="T28" fmla="*/ 226 w 1134"/>
                  <a:gd name="T29" fmla="*/ 1418 h 1814"/>
                  <a:gd name="T30" fmla="*/ 170 w 1134"/>
                  <a:gd name="T31" fmla="*/ 1361 h 1814"/>
                  <a:gd name="T32" fmla="*/ 226 w 1134"/>
                  <a:gd name="T33" fmla="*/ 1247 h 1814"/>
                  <a:gd name="T34" fmla="*/ 170 w 1134"/>
                  <a:gd name="T35" fmla="*/ 1191 h 1814"/>
                  <a:gd name="T36" fmla="*/ 56 w 1134"/>
                  <a:gd name="T37" fmla="*/ 1134 h 1814"/>
                  <a:gd name="T38" fmla="*/ 0 w 1134"/>
                  <a:gd name="T39" fmla="*/ 907 h 1814"/>
                  <a:gd name="T40" fmla="*/ 113 w 1134"/>
                  <a:gd name="T41" fmla="*/ 851 h 1814"/>
                  <a:gd name="T42" fmla="*/ 170 w 1134"/>
                  <a:gd name="T43" fmla="*/ 737 h 1814"/>
                  <a:gd name="T44" fmla="*/ 283 w 1134"/>
                  <a:gd name="T45" fmla="*/ 737 h 1814"/>
                  <a:gd name="T46" fmla="*/ 340 w 1134"/>
                  <a:gd name="T47" fmla="*/ 794 h 1814"/>
                  <a:gd name="T48" fmla="*/ 397 w 1134"/>
                  <a:gd name="T49" fmla="*/ 624 h 1814"/>
                  <a:gd name="T50" fmla="*/ 453 w 1134"/>
                  <a:gd name="T51" fmla="*/ 567 h 1814"/>
                  <a:gd name="T52" fmla="*/ 567 w 1134"/>
                  <a:gd name="T53" fmla="*/ 283 h 1814"/>
                  <a:gd name="T54" fmla="*/ 510 w 1134"/>
                  <a:gd name="T55" fmla="*/ 227 h 1814"/>
                  <a:gd name="T56" fmla="*/ 453 w 1134"/>
                  <a:gd name="T57" fmla="*/ 170 h 1814"/>
                  <a:gd name="T58" fmla="*/ 510 w 1134"/>
                  <a:gd name="T59" fmla="*/ 0 h 1814"/>
                  <a:gd name="T60" fmla="*/ 623 w 1134"/>
                  <a:gd name="T61" fmla="*/ 57 h 1814"/>
                  <a:gd name="T62" fmla="*/ 737 w 1134"/>
                  <a:gd name="T63" fmla="*/ 0 h 1814"/>
                  <a:gd name="T64" fmla="*/ 680 w 1134"/>
                  <a:gd name="T65" fmla="*/ 113 h 1814"/>
                  <a:gd name="T66" fmla="*/ 794 w 1134"/>
                  <a:gd name="T67" fmla="*/ 227 h 1814"/>
                  <a:gd name="T68" fmla="*/ 850 w 1134"/>
                  <a:gd name="T69" fmla="*/ 283 h 1814"/>
                  <a:gd name="T70" fmla="*/ 964 w 1134"/>
                  <a:gd name="T71" fmla="*/ 397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34" h="1814">
                    <a:moveTo>
                      <a:pt x="964" y="397"/>
                    </a:moveTo>
                    <a:lnTo>
                      <a:pt x="964" y="454"/>
                    </a:lnTo>
                    <a:lnTo>
                      <a:pt x="1020" y="454"/>
                    </a:lnTo>
                    <a:lnTo>
                      <a:pt x="1020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134" y="510"/>
                    </a:lnTo>
                    <a:lnTo>
                      <a:pt x="1134" y="794"/>
                    </a:lnTo>
                    <a:lnTo>
                      <a:pt x="1077" y="794"/>
                    </a:lnTo>
                    <a:lnTo>
                      <a:pt x="1077" y="851"/>
                    </a:lnTo>
                    <a:lnTo>
                      <a:pt x="1020" y="851"/>
                    </a:lnTo>
                    <a:lnTo>
                      <a:pt x="1020" y="907"/>
                    </a:lnTo>
                    <a:lnTo>
                      <a:pt x="1077" y="907"/>
                    </a:lnTo>
                    <a:lnTo>
                      <a:pt x="1077" y="1021"/>
                    </a:lnTo>
                    <a:lnTo>
                      <a:pt x="1134" y="1021"/>
                    </a:lnTo>
                    <a:lnTo>
                      <a:pt x="1134" y="1077"/>
                    </a:lnTo>
                    <a:lnTo>
                      <a:pt x="1077" y="1077"/>
                    </a:lnTo>
                    <a:lnTo>
                      <a:pt x="1077" y="1191"/>
                    </a:lnTo>
                    <a:lnTo>
                      <a:pt x="1134" y="1191"/>
                    </a:lnTo>
                    <a:lnTo>
                      <a:pt x="1134" y="1361"/>
                    </a:lnTo>
                    <a:lnTo>
                      <a:pt x="1020" y="1361"/>
                    </a:lnTo>
                    <a:lnTo>
                      <a:pt x="1020" y="1418"/>
                    </a:lnTo>
                    <a:lnTo>
                      <a:pt x="850" y="1418"/>
                    </a:lnTo>
                    <a:lnTo>
                      <a:pt x="850" y="1758"/>
                    </a:lnTo>
                    <a:lnTo>
                      <a:pt x="510" y="1758"/>
                    </a:lnTo>
                    <a:lnTo>
                      <a:pt x="510" y="1814"/>
                    </a:lnTo>
                    <a:lnTo>
                      <a:pt x="397" y="1814"/>
                    </a:lnTo>
                    <a:lnTo>
                      <a:pt x="397" y="1588"/>
                    </a:lnTo>
                    <a:lnTo>
                      <a:pt x="226" y="1588"/>
                    </a:lnTo>
                    <a:lnTo>
                      <a:pt x="226" y="1418"/>
                    </a:lnTo>
                    <a:lnTo>
                      <a:pt x="170" y="1418"/>
                    </a:lnTo>
                    <a:lnTo>
                      <a:pt x="170" y="1361"/>
                    </a:lnTo>
                    <a:lnTo>
                      <a:pt x="226" y="1361"/>
                    </a:lnTo>
                    <a:lnTo>
                      <a:pt x="226" y="1247"/>
                    </a:lnTo>
                    <a:lnTo>
                      <a:pt x="170" y="1247"/>
                    </a:lnTo>
                    <a:lnTo>
                      <a:pt x="170" y="1191"/>
                    </a:lnTo>
                    <a:lnTo>
                      <a:pt x="56" y="1191"/>
                    </a:lnTo>
                    <a:lnTo>
                      <a:pt x="56" y="1134"/>
                    </a:lnTo>
                    <a:lnTo>
                      <a:pt x="0" y="1134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851"/>
                    </a:lnTo>
                    <a:lnTo>
                      <a:pt x="170" y="851"/>
                    </a:lnTo>
                    <a:lnTo>
                      <a:pt x="170" y="737"/>
                    </a:lnTo>
                    <a:lnTo>
                      <a:pt x="226" y="737"/>
                    </a:lnTo>
                    <a:lnTo>
                      <a:pt x="283" y="737"/>
                    </a:lnTo>
                    <a:lnTo>
                      <a:pt x="283" y="794"/>
                    </a:lnTo>
                    <a:lnTo>
                      <a:pt x="340" y="794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453" y="283"/>
                    </a:lnTo>
                    <a:lnTo>
                      <a:pt x="567" y="283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623" y="57"/>
                    </a:lnTo>
                    <a:lnTo>
                      <a:pt x="623" y="0"/>
                    </a:lnTo>
                    <a:lnTo>
                      <a:pt x="737" y="0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283"/>
                    </a:lnTo>
                    <a:lnTo>
                      <a:pt x="850" y="283"/>
                    </a:lnTo>
                    <a:lnTo>
                      <a:pt x="850" y="397"/>
                    </a:lnTo>
                    <a:lnTo>
                      <a:pt x="96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4372" y="3875"/>
                <a:ext cx="284" cy="510"/>
              </a:xfrm>
              <a:custGeom>
                <a:avLst/>
                <a:gdLst>
                  <a:gd name="T0" fmla="*/ 0 w 284"/>
                  <a:gd name="T1" fmla="*/ 0 h 510"/>
                  <a:gd name="T2" fmla="*/ 0 w 284"/>
                  <a:gd name="T3" fmla="*/ 340 h 510"/>
                  <a:gd name="T4" fmla="*/ 57 w 284"/>
                  <a:gd name="T5" fmla="*/ 340 h 510"/>
                  <a:gd name="T6" fmla="*/ 57 w 284"/>
                  <a:gd name="T7" fmla="*/ 453 h 510"/>
                  <a:gd name="T8" fmla="*/ 114 w 284"/>
                  <a:gd name="T9" fmla="*/ 453 h 510"/>
                  <a:gd name="T10" fmla="*/ 114 w 284"/>
                  <a:gd name="T11" fmla="*/ 510 h 510"/>
                  <a:gd name="T12" fmla="*/ 284 w 284"/>
                  <a:gd name="T13" fmla="*/ 510 h 510"/>
                  <a:gd name="T14" fmla="*/ 284 w 284"/>
                  <a:gd name="T15" fmla="*/ 56 h 510"/>
                  <a:gd name="T16" fmla="*/ 170 w 284"/>
                  <a:gd name="T17" fmla="*/ 56 h 510"/>
                  <a:gd name="T18" fmla="*/ 170 w 284"/>
                  <a:gd name="T19" fmla="*/ 0 h 510"/>
                  <a:gd name="T20" fmla="*/ 0 w 284"/>
                  <a:gd name="T2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4" h="510">
                    <a:moveTo>
                      <a:pt x="0" y="0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284" y="510"/>
                    </a:lnTo>
                    <a:lnTo>
                      <a:pt x="284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2" name="Freeform 978"/>
              <p:cNvSpPr>
                <a:spLocks/>
              </p:cNvSpPr>
              <p:nvPr/>
            </p:nvSpPr>
            <p:spPr bwMode="auto">
              <a:xfrm>
                <a:off x="3862" y="4215"/>
                <a:ext cx="624" cy="680"/>
              </a:xfrm>
              <a:custGeom>
                <a:avLst/>
                <a:gdLst>
                  <a:gd name="T0" fmla="*/ 57 w 624"/>
                  <a:gd name="T1" fmla="*/ 56 h 680"/>
                  <a:gd name="T2" fmla="*/ 57 w 624"/>
                  <a:gd name="T3" fmla="*/ 397 h 680"/>
                  <a:gd name="T4" fmla="*/ 0 w 624"/>
                  <a:gd name="T5" fmla="*/ 397 h 680"/>
                  <a:gd name="T6" fmla="*/ 0 w 624"/>
                  <a:gd name="T7" fmla="*/ 567 h 680"/>
                  <a:gd name="T8" fmla="*/ 57 w 624"/>
                  <a:gd name="T9" fmla="*/ 567 h 680"/>
                  <a:gd name="T10" fmla="*/ 57 w 624"/>
                  <a:gd name="T11" fmla="*/ 623 h 680"/>
                  <a:gd name="T12" fmla="*/ 113 w 624"/>
                  <a:gd name="T13" fmla="*/ 623 h 680"/>
                  <a:gd name="T14" fmla="*/ 113 w 624"/>
                  <a:gd name="T15" fmla="*/ 680 h 680"/>
                  <a:gd name="T16" fmla="*/ 283 w 624"/>
                  <a:gd name="T17" fmla="*/ 680 h 680"/>
                  <a:gd name="T18" fmla="*/ 283 w 624"/>
                  <a:gd name="T19" fmla="*/ 567 h 680"/>
                  <a:gd name="T20" fmla="*/ 454 w 624"/>
                  <a:gd name="T21" fmla="*/ 567 h 680"/>
                  <a:gd name="T22" fmla="*/ 454 w 624"/>
                  <a:gd name="T23" fmla="*/ 453 h 680"/>
                  <a:gd name="T24" fmla="*/ 510 w 624"/>
                  <a:gd name="T25" fmla="*/ 453 h 680"/>
                  <a:gd name="T26" fmla="*/ 510 w 624"/>
                  <a:gd name="T27" fmla="*/ 283 h 680"/>
                  <a:gd name="T28" fmla="*/ 624 w 624"/>
                  <a:gd name="T29" fmla="*/ 283 h 680"/>
                  <a:gd name="T30" fmla="*/ 624 w 624"/>
                  <a:gd name="T31" fmla="*/ 113 h 680"/>
                  <a:gd name="T32" fmla="*/ 567 w 624"/>
                  <a:gd name="T33" fmla="*/ 113 h 680"/>
                  <a:gd name="T34" fmla="*/ 567 w 624"/>
                  <a:gd name="T35" fmla="*/ 0 h 680"/>
                  <a:gd name="T36" fmla="*/ 170 w 624"/>
                  <a:gd name="T37" fmla="*/ 0 h 680"/>
                  <a:gd name="T38" fmla="*/ 170 w 624"/>
                  <a:gd name="T39" fmla="*/ 56 h 680"/>
                  <a:gd name="T40" fmla="*/ 113 w 624"/>
                  <a:gd name="T41" fmla="*/ 56 h 680"/>
                  <a:gd name="T42" fmla="*/ 57 w 624"/>
                  <a:gd name="T43" fmla="*/ 56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24" h="680">
                    <a:moveTo>
                      <a:pt x="57" y="56"/>
                    </a:move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3"/>
                    </a:lnTo>
                    <a:lnTo>
                      <a:pt x="113" y="623"/>
                    </a:lnTo>
                    <a:lnTo>
                      <a:pt x="113" y="680"/>
                    </a:lnTo>
                    <a:lnTo>
                      <a:pt x="283" y="680"/>
                    </a:lnTo>
                    <a:lnTo>
                      <a:pt x="283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510" y="453"/>
                    </a:lnTo>
                    <a:lnTo>
                      <a:pt x="510" y="283"/>
                    </a:lnTo>
                    <a:lnTo>
                      <a:pt x="624" y="283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5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3" name="Freeform 979"/>
              <p:cNvSpPr>
                <a:spLocks/>
              </p:cNvSpPr>
              <p:nvPr/>
            </p:nvSpPr>
            <p:spPr bwMode="auto">
              <a:xfrm>
                <a:off x="4429" y="4442"/>
                <a:ext cx="454" cy="226"/>
              </a:xfrm>
              <a:custGeom>
                <a:avLst/>
                <a:gdLst>
                  <a:gd name="T0" fmla="*/ 397 w 454"/>
                  <a:gd name="T1" fmla="*/ 113 h 226"/>
                  <a:gd name="T2" fmla="*/ 397 w 454"/>
                  <a:gd name="T3" fmla="*/ 56 h 226"/>
                  <a:gd name="T4" fmla="*/ 454 w 454"/>
                  <a:gd name="T5" fmla="*/ 56 h 226"/>
                  <a:gd name="T6" fmla="*/ 454 w 454"/>
                  <a:gd name="T7" fmla="*/ 0 h 226"/>
                  <a:gd name="T8" fmla="*/ 113 w 454"/>
                  <a:gd name="T9" fmla="*/ 0 h 226"/>
                  <a:gd name="T10" fmla="*/ 113 w 454"/>
                  <a:gd name="T11" fmla="*/ 56 h 226"/>
                  <a:gd name="T12" fmla="*/ 57 w 454"/>
                  <a:gd name="T13" fmla="*/ 56 h 226"/>
                  <a:gd name="T14" fmla="*/ 57 w 454"/>
                  <a:gd name="T15" fmla="*/ 113 h 226"/>
                  <a:gd name="T16" fmla="*/ 0 w 454"/>
                  <a:gd name="T17" fmla="*/ 113 h 226"/>
                  <a:gd name="T18" fmla="*/ 0 w 454"/>
                  <a:gd name="T19" fmla="*/ 170 h 226"/>
                  <a:gd name="T20" fmla="*/ 57 w 454"/>
                  <a:gd name="T21" fmla="*/ 170 h 226"/>
                  <a:gd name="T22" fmla="*/ 57 w 454"/>
                  <a:gd name="T23" fmla="*/ 226 h 226"/>
                  <a:gd name="T24" fmla="*/ 170 w 454"/>
                  <a:gd name="T25" fmla="*/ 226 h 226"/>
                  <a:gd name="T26" fmla="*/ 170 w 454"/>
                  <a:gd name="T27" fmla="*/ 113 h 226"/>
                  <a:gd name="T28" fmla="*/ 397 w 454"/>
                  <a:gd name="T29" fmla="*/ 113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226">
                    <a:moveTo>
                      <a:pt x="397" y="113"/>
                    </a:move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170" y="226"/>
                    </a:lnTo>
                    <a:lnTo>
                      <a:pt x="170" y="113"/>
                    </a:lnTo>
                    <a:lnTo>
                      <a:pt x="39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4" name="Freeform 980"/>
              <p:cNvSpPr>
                <a:spLocks/>
              </p:cNvSpPr>
              <p:nvPr/>
            </p:nvSpPr>
            <p:spPr bwMode="auto">
              <a:xfrm>
                <a:off x="4542" y="3421"/>
                <a:ext cx="737" cy="1134"/>
              </a:xfrm>
              <a:custGeom>
                <a:avLst/>
                <a:gdLst>
                  <a:gd name="T0" fmla="*/ 114 w 737"/>
                  <a:gd name="T1" fmla="*/ 340 h 1134"/>
                  <a:gd name="T2" fmla="*/ 114 w 737"/>
                  <a:gd name="T3" fmla="*/ 397 h 1134"/>
                  <a:gd name="T4" fmla="*/ 0 w 737"/>
                  <a:gd name="T5" fmla="*/ 397 h 1134"/>
                  <a:gd name="T6" fmla="*/ 0 w 737"/>
                  <a:gd name="T7" fmla="*/ 510 h 1134"/>
                  <a:gd name="T8" fmla="*/ 114 w 737"/>
                  <a:gd name="T9" fmla="*/ 510 h 1134"/>
                  <a:gd name="T10" fmla="*/ 114 w 737"/>
                  <a:gd name="T11" fmla="*/ 964 h 1134"/>
                  <a:gd name="T12" fmla="*/ 284 w 737"/>
                  <a:gd name="T13" fmla="*/ 964 h 1134"/>
                  <a:gd name="T14" fmla="*/ 284 w 737"/>
                  <a:gd name="T15" fmla="*/ 907 h 1134"/>
                  <a:gd name="T16" fmla="*/ 341 w 737"/>
                  <a:gd name="T17" fmla="*/ 907 h 1134"/>
                  <a:gd name="T18" fmla="*/ 341 w 737"/>
                  <a:gd name="T19" fmla="*/ 1021 h 1134"/>
                  <a:gd name="T20" fmla="*/ 397 w 737"/>
                  <a:gd name="T21" fmla="*/ 1021 h 1134"/>
                  <a:gd name="T22" fmla="*/ 397 w 737"/>
                  <a:gd name="T23" fmla="*/ 1134 h 1134"/>
                  <a:gd name="T24" fmla="*/ 624 w 737"/>
                  <a:gd name="T25" fmla="*/ 1134 h 1134"/>
                  <a:gd name="T26" fmla="*/ 624 w 737"/>
                  <a:gd name="T27" fmla="*/ 1077 h 1134"/>
                  <a:gd name="T28" fmla="*/ 681 w 737"/>
                  <a:gd name="T29" fmla="*/ 1077 h 1134"/>
                  <a:gd name="T30" fmla="*/ 681 w 737"/>
                  <a:gd name="T31" fmla="*/ 794 h 1134"/>
                  <a:gd name="T32" fmla="*/ 567 w 737"/>
                  <a:gd name="T33" fmla="*/ 794 h 1134"/>
                  <a:gd name="T34" fmla="*/ 567 w 737"/>
                  <a:gd name="T35" fmla="*/ 850 h 1134"/>
                  <a:gd name="T36" fmla="*/ 511 w 737"/>
                  <a:gd name="T37" fmla="*/ 850 h 1134"/>
                  <a:gd name="T38" fmla="*/ 511 w 737"/>
                  <a:gd name="T39" fmla="*/ 737 h 1134"/>
                  <a:gd name="T40" fmla="*/ 454 w 737"/>
                  <a:gd name="T41" fmla="*/ 737 h 1134"/>
                  <a:gd name="T42" fmla="*/ 453 w 737"/>
                  <a:gd name="T43" fmla="*/ 566 h 1134"/>
                  <a:gd name="T44" fmla="*/ 511 w 737"/>
                  <a:gd name="T45" fmla="*/ 567 h 1134"/>
                  <a:gd name="T46" fmla="*/ 511 w 737"/>
                  <a:gd name="T47" fmla="*/ 510 h 1134"/>
                  <a:gd name="T48" fmla="*/ 567 w 737"/>
                  <a:gd name="T49" fmla="*/ 510 h 1134"/>
                  <a:gd name="T50" fmla="*/ 567 w 737"/>
                  <a:gd name="T51" fmla="*/ 340 h 1134"/>
                  <a:gd name="T52" fmla="*/ 624 w 737"/>
                  <a:gd name="T53" fmla="*/ 340 h 1134"/>
                  <a:gd name="T54" fmla="*/ 624 w 737"/>
                  <a:gd name="T55" fmla="*/ 170 h 1134"/>
                  <a:gd name="T56" fmla="*/ 737 w 737"/>
                  <a:gd name="T57" fmla="*/ 170 h 1134"/>
                  <a:gd name="T58" fmla="*/ 737 w 737"/>
                  <a:gd name="T59" fmla="*/ 113 h 1134"/>
                  <a:gd name="T60" fmla="*/ 624 w 737"/>
                  <a:gd name="T61" fmla="*/ 113 h 1134"/>
                  <a:gd name="T62" fmla="*/ 624 w 737"/>
                  <a:gd name="T63" fmla="*/ 57 h 1134"/>
                  <a:gd name="T64" fmla="*/ 567 w 737"/>
                  <a:gd name="T65" fmla="*/ 57 h 1134"/>
                  <a:gd name="T66" fmla="*/ 567 w 737"/>
                  <a:gd name="T67" fmla="*/ 0 h 1134"/>
                  <a:gd name="T68" fmla="*/ 454 w 737"/>
                  <a:gd name="T69" fmla="*/ 0 h 1134"/>
                  <a:gd name="T70" fmla="*/ 454 w 737"/>
                  <a:gd name="T71" fmla="*/ 57 h 1134"/>
                  <a:gd name="T72" fmla="*/ 397 w 737"/>
                  <a:gd name="T73" fmla="*/ 57 h 1134"/>
                  <a:gd name="T74" fmla="*/ 397 w 737"/>
                  <a:gd name="T75" fmla="*/ 113 h 1134"/>
                  <a:gd name="T76" fmla="*/ 341 w 737"/>
                  <a:gd name="T77" fmla="*/ 113 h 1134"/>
                  <a:gd name="T78" fmla="*/ 341 w 737"/>
                  <a:gd name="T79" fmla="*/ 227 h 1134"/>
                  <a:gd name="T80" fmla="*/ 227 w 737"/>
                  <a:gd name="T81" fmla="*/ 227 h 1134"/>
                  <a:gd name="T82" fmla="*/ 227 w 737"/>
                  <a:gd name="T83" fmla="*/ 283 h 1134"/>
                  <a:gd name="T84" fmla="*/ 170 w 737"/>
                  <a:gd name="T85" fmla="*/ 283 h 1134"/>
                  <a:gd name="T86" fmla="*/ 170 w 737"/>
                  <a:gd name="T87" fmla="*/ 340 h 1134"/>
                  <a:gd name="T88" fmla="*/ 114 w 737"/>
                  <a:gd name="T89" fmla="*/ 34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1134">
                    <a:moveTo>
                      <a:pt x="114" y="340"/>
                    </a:moveTo>
                    <a:lnTo>
                      <a:pt x="114" y="397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114" y="510"/>
                    </a:lnTo>
                    <a:lnTo>
                      <a:pt x="114" y="964"/>
                    </a:lnTo>
                    <a:lnTo>
                      <a:pt x="284" y="964"/>
                    </a:lnTo>
                    <a:lnTo>
                      <a:pt x="284" y="907"/>
                    </a:lnTo>
                    <a:lnTo>
                      <a:pt x="341" y="907"/>
                    </a:lnTo>
                    <a:lnTo>
                      <a:pt x="341" y="1021"/>
                    </a:lnTo>
                    <a:lnTo>
                      <a:pt x="397" y="1021"/>
                    </a:lnTo>
                    <a:lnTo>
                      <a:pt x="397" y="1134"/>
                    </a:lnTo>
                    <a:lnTo>
                      <a:pt x="624" y="1134"/>
                    </a:lnTo>
                    <a:lnTo>
                      <a:pt x="624" y="1077"/>
                    </a:lnTo>
                    <a:lnTo>
                      <a:pt x="681" y="1077"/>
                    </a:lnTo>
                    <a:lnTo>
                      <a:pt x="681" y="794"/>
                    </a:lnTo>
                    <a:lnTo>
                      <a:pt x="567" y="794"/>
                    </a:lnTo>
                    <a:lnTo>
                      <a:pt x="567" y="850"/>
                    </a:lnTo>
                    <a:lnTo>
                      <a:pt x="511" y="850"/>
                    </a:lnTo>
                    <a:lnTo>
                      <a:pt x="511" y="737"/>
                    </a:lnTo>
                    <a:lnTo>
                      <a:pt x="454" y="737"/>
                    </a:lnTo>
                    <a:lnTo>
                      <a:pt x="453" y="566"/>
                    </a:lnTo>
                    <a:lnTo>
                      <a:pt x="511" y="567"/>
                    </a:lnTo>
                    <a:lnTo>
                      <a:pt x="511" y="510"/>
                    </a:lnTo>
                    <a:lnTo>
                      <a:pt x="567" y="510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341" y="113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0" name="グループ化 169"/>
            <p:cNvGrpSpPr/>
            <p:nvPr/>
          </p:nvGrpSpPr>
          <p:grpSpPr>
            <a:xfrm>
              <a:off x="6265863" y="5585232"/>
              <a:ext cx="1663516" cy="1693842"/>
              <a:chOff x="6265863" y="5585232"/>
              <a:chExt cx="1663516" cy="1693842"/>
            </a:xfrm>
          </p:grpSpPr>
          <p:sp>
            <p:nvSpPr>
              <p:cNvPr id="171" name="正方形/長方形 170"/>
              <p:cNvSpPr/>
              <p:nvPr/>
            </p:nvSpPr>
            <p:spPr>
              <a:xfrm>
                <a:off x="6265863" y="558523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6943407" y="6426639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6357620" y="700207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7436936" y="621467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75" name="グループ化 174"/>
            <p:cNvGrpSpPr/>
            <p:nvPr/>
          </p:nvGrpSpPr>
          <p:grpSpPr>
            <a:xfrm>
              <a:off x="3022246" y="1376637"/>
              <a:ext cx="7368691" cy="6678934"/>
              <a:chOff x="3022246" y="1376637"/>
              <a:chExt cx="7368691" cy="6678934"/>
            </a:xfrm>
          </p:grpSpPr>
          <p:sp>
            <p:nvSpPr>
              <p:cNvPr id="176" name="正方形/長方形 175"/>
              <p:cNvSpPr/>
              <p:nvPr/>
            </p:nvSpPr>
            <p:spPr>
              <a:xfrm>
                <a:off x="6616919" y="59803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岡山市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5110603" y="71701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倉敷市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7493671" y="19849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津山市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3173852" y="76399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笠岡市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0" name="正方形/長方形 179"/>
              <p:cNvSpPr/>
              <p:nvPr/>
            </p:nvSpPr>
            <p:spPr>
              <a:xfrm>
                <a:off x="3385783" y="505099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高梁市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4877813" y="23572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真庭市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5791639" y="6873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早島町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6387218" y="1424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鏡野町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9462478" y="14288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西粟倉村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5053013" y="45372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吉備中央町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6802515" y="33640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美咲町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8449114" y="19693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奈義町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8145463" y="4737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和気町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8066088" y="636544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瀬戸内市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6604384" y="7658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玉野市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7265559" y="50786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赤磐市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2" name="正方形/長方形 191"/>
              <p:cNvSpPr/>
              <p:nvPr/>
            </p:nvSpPr>
            <p:spPr>
              <a:xfrm>
                <a:off x="8763440" y="30327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美作市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6642329" y="39490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久米南町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8088752" y="2711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勝央町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3835401" y="77477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里庄町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8921751" y="52983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備前市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4833364" y="59342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総社市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3812382" y="13766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新庄村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3984301" y="66732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矢掛町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0" name="正方形/長方形 199"/>
              <p:cNvSpPr/>
              <p:nvPr/>
            </p:nvSpPr>
            <p:spPr>
              <a:xfrm>
                <a:off x="4098951" y="73321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浅口市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1" name="正方形/長方形 200"/>
              <p:cNvSpPr/>
              <p:nvPr/>
            </p:nvSpPr>
            <p:spPr>
              <a:xfrm>
                <a:off x="3022246" y="31306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新見市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2" name="正方形/長方形 201"/>
              <p:cNvSpPr/>
              <p:nvPr/>
            </p:nvSpPr>
            <p:spPr>
              <a:xfrm>
                <a:off x="3070664" y="65342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井原市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079625" y="120650"/>
            <a:ext cx="8461375" cy="9359900"/>
            <a:chOff x="2079625" y="120650"/>
            <a:chExt cx="8461375" cy="9359900"/>
          </a:xfrm>
        </p:grpSpPr>
        <p:grpSp>
          <p:nvGrpSpPr>
            <p:cNvPr id="11000" name="Group 760"/>
            <p:cNvGrpSpPr>
              <a:grpSpLocks/>
            </p:cNvGrpSpPr>
            <p:nvPr/>
          </p:nvGrpSpPr>
          <p:grpSpPr bwMode="auto">
            <a:xfrm>
              <a:off x="2079625" y="120650"/>
              <a:ext cx="8461375" cy="9359900"/>
              <a:chOff x="1310" y="76"/>
              <a:chExt cx="5330" cy="5896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3011" y="2457"/>
                <a:ext cx="1134" cy="1134"/>
              </a:xfrm>
              <a:custGeom>
                <a:avLst/>
                <a:gdLst>
                  <a:gd name="T0" fmla="*/ 341 w 1134"/>
                  <a:gd name="T1" fmla="*/ 0 h 1134"/>
                  <a:gd name="T2" fmla="*/ 567 w 1134"/>
                  <a:gd name="T3" fmla="*/ 0 h 1134"/>
                  <a:gd name="T4" fmla="*/ 567 w 1134"/>
                  <a:gd name="T5" fmla="*/ 113 h 1134"/>
                  <a:gd name="T6" fmla="*/ 794 w 1134"/>
                  <a:gd name="T7" fmla="*/ 113 h 1134"/>
                  <a:gd name="T8" fmla="*/ 794 w 1134"/>
                  <a:gd name="T9" fmla="*/ 0 h 1134"/>
                  <a:gd name="T10" fmla="*/ 1021 w 1134"/>
                  <a:gd name="T11" fmla="*/ 0 h 1134"/>
                  <a:gd name="T12" fmla="*/ 1021 w 1134"/>
                  <a:gd name="T13" fmla="*/ 227 h 1134"/>
                  <a:gd name="T14" fmla="*/ 1134 w 1134"/>
                  <a:gd name="T15" fmla="*/ 227 h 1134"/>
                  <a:gd name="T16" fmla="*/ 1134 w 1134"/>
                  <a:gd name="T17" fmla="*/ 340 h 1134"/>
                  <a:gd name="T18" fmla="*/ 908 w 1134"/>
                  <a:gd name="T19" fmla="*/ 340 h 1134"/>
                  <a:gd name="T20" fmla="*/ 908 w 1134"/>
                  <a:gd name="T21" fmla="*/ 567 h 1134"/>
                  <a:gd name="T22" fmla="*/ 794 w 1134"/>
                  <a:gd name="T23" fmla="*/ 567 h 1134"/>
                  <a:gd name="T24" fmla="*/ 794 w 1134"/>
                  <a:gd name="T25" fmla="*/ 794 h 1134"/>
                  <a:gd name="T26" fmla="*/ 681 w 1134"/>
                  <a:gd name="T27" fmla="*/ 794 h 1134"/>
                  <a:gd name="T28" fmla="*/ 681 w 1134"/>
                  <a:gd name="T29" fmla="*/ 907 h 1134"/>
                  <a:gd name="T30" fmla="*/ 567 w 1134"/>
                  <a:gd name="T31" fmla="*/ 907 h 1134"/>
                  <a:gd name="T32" fmla="*/ 567 w 1134"/>
                  <a:gd name="T33" fmla="*/ 1021 h 1134"/>
                  <a:gd name="T34" fmla="*/ 341 w 1134"/>
                  <a:gd name="T35" fmla="*/ 1021 h 1134"/>
                  <a:gd name="T36" fmla="*/ 341 w 1134"/>
                  <a:gd name="T37" fmla="*/ 1134 h 1134"/>
                  <a:gd name="T38" fmla="*/ 227 w 1134"/>
                  <a:gd name="T39" fmla="*/ 1134 h 1134"/>
                  <a:gd name="T40" fmla="*/ 227 w 1134"/>
                  <a:gd name="T41" fmla="*/ 1021 h 1134"/>
                  <a:gd name="T42" fmla="*/ 114 w 1134"/>
                  <a:gd name="T43" fmla="*/ 1021 h 1134"/>
                  <a:gd name="T44" fmla="*/ 114 w 1134"/>
                  <a:gd name="T45" fmla="*/ 794 h 1134"/>
                  <a:gd name="T46" fmla="*/ 0 w 1134"/>
                  <a:gd name="T47" fmla="*/ 794 h 1134"/>
                  <a:gd name="T48" fmla="*/ 0 w 1134"/>
                  <a:gd name="T49" fmla="*/ 567 h 1134"/>
                  <a:gd name="T50" fmla="*/ 114 w 1134"/>
                  <a:gd name="T51" fmla="*/ 567 h 1134"/>
                  <a:gd name="T52" fmla="*/ 114 w 1134"/>
                  <a:gd name="T53" fmla="*/ 340 h 1134"/>
                  <a:gd name="T54" fmla="*/ 227 w 1134"/>
                  <a:gd name="T55" fmla="*/ 340 h 1134"/>
                  <a:gd name="T56" fmla="*/ 227 w 1134"/>
                  <a:gd name="T57" fmla="*/ 227 h 1134"/>
                  <a:gd name="T58" fmla="*/ 341 w 1134"/>
                  <a:gd name="T59" fmla="*/ 227 h 1134"/>
                  <a:gd name="T60" fmla="*/ 341 w 1134"/>
                  <a:gd name="T6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134">
                    <a:moveTo>
                      <a:pt x="341" y="0"/>
                    </a:moveTo>
                    <a:lnTo>
                      <a:pt x="567" y="0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1021" y="0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340"/>
                    </a:lnTo>
                    <a:lnTo>
                      <a:pt x="908" y="340"/>
                    </a:lnTo>
                    <a:lnTo>
                      <a:pt x="908" y="567"/>
                    </a:lnTo>
                    <a:lnTo>
                      <a:pt x="794" y="567"/>
                    </a:lnTo>
                    <a:lnTo>
                      <a:pt x="794" y="794"/>
                    </a:lnTo>
                    <a:lnTo>
                      <a:pt x="681" y="794"/>
                    </a:lnTo>
                    <a:lnTo>
                      <a:pt x="681" y="907"/>
                    </a:lnTo>
                    <a:lnTo>
                      <a:pt x="567" y="907"/>
                    </a:lnTo>
                    <a:lnTo>
                      <a:pt x="567" y="1021"/>
                    </a:lnTo>
                    <a:lnTo>
                      <a:pt x="341" y="1021"/>
                    </a:lnTo>
                    <a:lnTo>
                      <a:pt x="341" y="1134"/>
                    </a:lnTo>
                    <a:lnTo>
                      <a:pt x="227" y="1134"/>
                    </a:lnTo>
                    <a:lnTo>
                      <a:pt x="227" y="1021"/>
                    </a:lnTo>
                    <a:lnTo>
                      <a:pt x="114" y="1021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3578" y="1890"/>
                <a:ext cx="1701" cy="680"/>
              </a:xfrm>
              <a:custGeom>
                <a:avLst/>
                <a:gdLst>
                  <a:gd name="T0" fmla="*/ 1701 w 1701"/>
                  <a:gd name="T1" fmla="*/ 680 h 680"/>
                  <a:gd name="T2" fmla="*/ 1475 w 1701"/>
                  <a:gd name="T3" fmla="*/ 680 h 680"/>
                  <a:gd name="T4" fmla="*/ 1475 w 1701"/>
                  <a:gd name="T5" fmla="*/ 567 h 680"/>
                  <a:gd name="T6" fmla="*/ 1134 w 1701"/>
                  <a:gd name="T7" fmla="*/ 567 h 680"/>
                  <a:gd name="T8" fmla="*/ 1134 w 1701"/>
                  <a:gd name="T9" fmla="*/ 454 h 680"/>
                  <a:gd name="T10" fmla="*/ 794 w 1701"/>
                  <a:gd name="T11" fmla="*/ 454 h 680"/>
                  <a:gd name="T12" fmla="*/ 794 w 1701"/>
                  <a:gd name="T13" fmla="*/ 567 h 680"/>
                  <a:gd name="T14" fmla="*/ 227 w 1701"/>
                  <a:gd name="T15" fmla="*/ 567 h 680"/>
                  <a:gd name="T16" fmla="*/ 227 w 1701"/>
                  <a:gd name="T17" fmla="*/ 680 h 680"/>
                  <a:gd name="T18" fmla="*/ 0 w 1701"/>
                  <a:gd name="T19" fmla="*/ 680 h 680"/>
                  <a:gd name="T20" fmla="*/ 0 w 1701"/>
                  <a:gd name="T21" fmla="*/ 454 h 680"/>
                  <a:gd name="T22" fmla="*/ 227 w 1701"/>
                  <a:gd name="T23" fmla="*/ 454 h 680"/>
                  <a:gd name="T24" fmla="*/ 227 w 1701"/>
                  <a:gd name="T25" fmla="*/ 340 h 680"/>
                  <a:gd name="T26" fmla="*/ 114 w 1701"/>
                  <a:gd name="T27" fmla="*/ 340 h 680"/>
                  <a:gd name="T28" fmla="*/ 114 w 1701"/>
                  <a:gd name="T29" fmla="*/ 113 h 680"/>
                  <a:gd name="T30" fmla="*/ 227 w 1701"/>
                  <a:gd name="T31" fmla="*/ 113 h 680"/>
                  <a:gd name="T32" fmla="*/ 227 w 1701"/>
                  <a:gd name="T33" fmla="*/ 0 h 680"/>
                  <a:gd name="T34" fmla="*/ 567 w 1701"/>
                  <a:gd name="T35" fmla="*/ 0 h 680"/>
                  <a:gd name="T36" fmla="*/ 567 w 1701"/>
                  <a:gd name="T37" fmla="*/ 340 h 680"/>
                  <a:gd name="T38" fmla="*/ 681 w 1701"/>
                  <a:gd name="T39" fmla="*/ 340 h 680"/>
                  <a:gd name="T40" fmla="*/ 681 w 1701"/>
                  <a:gd name="T41" fmla="*/ 227 h 680"/>
                  <a:gd name="T42" fmla="*/ 794 w 1701"/>
                  <a:gd name="T43" fmla="*/ 227 h 680"/>
                  <a:gd name="T44" fmla="*/ 794 w 1701"/>
                  <a:gd name="T45" fmla="*/ 0 h 680"/>
                  <a:gd name="T46" fmla="*/ 908 w 1701"/>
                  <a:gd name="T47" fmla="*/ 0 h 680"/>
                  <a:gd name="T48" fmla="*/ 908 w 1701"/>
                  <a:gd name="T49" fmla="*/ 227 h 680"/>
                  <a:gd name="T50" fmla="*/ 1021 w 1701"/>
                  <a:gd name="T51" fmla="*/ 227 h 680"/>
                  <a:gd name="T52" fmla="*/ 1021 w 1701"/>
                  <a:gd name="T53" fmla="*/ 113 h 680"/>
                  <a:gd name="T54" fmla="*/ 1134 w 1701"/>
                  <a:gd name="T55" fmla="*/ 113 h 680"/>
                  <a:gd name="T56" fmla="*/ 1134 w 1701"/>
                  <a:gd name="T57" fmla="*/ 227 h 680"/>
                  <a:gd name="T58" fmla="*/ 1248 w 1701"/>
                  <a:gd name="T59" fmla="*/ 227 h 680"/>
                  <a:gd name="T60" fmla="*/ 1248 w 1701"/>
                  <a:gd name="T61" fmla="*/ 113 h 680"/>
                  <a:gd name="T62" fmla="*/ 1588 w 1701"/>
                  <a:gd name="T63" fmla="*/ 113 h 680"/>
                  <a:gd name="T64" fmla="*/ 1588 w 1701"/>
                  <a:gd name="T65" fmla="*/ 567 h 680"/>
                  <a:gd name="T66" fmla="*/ 1701 w 1701"/>
                  <a:gd name="T67" fmla="*/ 567 h 680"/>
                  <a:gd name="T68" fmla="*/ 1701 w 1701"/>
                  <a:gd name="T69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01" h="680">
                    <a:moveTo>
                      <a:pt x="1701" y="680"/>
                    </a:moveTo>
                    <a:lnTo>
                      <a:pt x="1475" y="680"/>
                    </a:lnTo>
                    <a:lnTo>
                      <a:pt x="1475" y="567"/>
                    </a:lnTo>
                    <a:lnTo>
                      <a:pt x="1134" y="567"/>
                    </a:lnTo>
                    <a:lnTo>
                      <a:pt x="1134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567" y="0"/>
                    </a:lnTo>
                    <a:lnTo>
                      <a:pt x="567" y="340"/>
                    </a:lnTo>
                    <a:lnTo>
                      <a:pt x="681" y="340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908" y="0"/>
                    </a:lnTo>
                    <a:lnTo>
                      <a:pt x="908" y="227"/>
                    </a:lnTo>
                    <a:lnTo>
                      <a:pt x="1021" y="227"/>
                    </a:lnTo>
                    <a:lnTo>
                      <a:pt x="1021" y="113"/>
                    </a:lnTo>
                    <a:lnTo>
                      <a:pt x="1134" y="113"/>
                    </a:lnTo>
                    <a:lnTo>
                      <a:pt x="1134" y="227"/>
                    </a:lnTo>
                    <a:lnTo>
                      <a:pt x="1248" y="227"/>
                    </a:lnTo>
                    <a:lnTo>
                      <a:pt x="1248" y="113"/>
                    </a:lnTo>
                    <a:lnTo>
                      <a:pt x="1588" y="113"/>
                    </a:lnTo>
                    <a:lnTo>
                      <a:pt x="1588" y="567"/>
                    </a:lnTo>
                    <a:lnTo>
                      <a:pt x="1701" y="567"/>
                    </a:lnTo>
                    <a:lnTo>
                      <a:pt x="1701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2671" y="189"/>
                <a:ext cx="1248" cy="2495"/>
              </a:xfrm>
              <a:custGeom>
                <a:avLst/>
                <a:gdLst>
                  <a:gd name="T0" fmla="*/ 114 w 1248"/>
                  <a:gd name="T1" fmla="*/ 2041 h 2495"/>
                  <a:gd name="T2" fmla="*/ 114 w 1248"/>
                  <a:gd name="T3" fmla="*/ 1021 h 2495"/>
                  <a:gd name="T4" fmla="*/ 0 w 1248"/>
                  <a:gd name="T5" fmla="*/ 1021 h 2495"/>
                  <a:gd name="T6" fmla="*/ 0 w 1248"/>
                  <a:gd name="T7" fmla="*/ 907 h 2495"/>
                  <a:gd name="T8" fmla="*/ 227 w 1248"/>
                  <a:gd name="T9" fmla="*/ 907 h 2495"/>
                  <a:gd name="T10" fmla="*/ 227 w 1248"/>
                  <a:gd name="T11" fmla="*/ 794 h 2495"/>
                  <a:gd name="T12" fmla="*/ 114 w 1248"/>
                  <a:gd name="T13" fmla="*/ 794 h 2495"/>
                  <a:gd name="T14" fmla="*/ 114 w 1248"/>
                  <a:gd name="T15" fmla="*/ 567 h 2495"/>
                  <a:gd name="T16" fmla="*/ 0 w 1248"/>
                  <a:gd name="T17" fmla="*/ 567 h 2495"/>
                  <a:gd name="T18" fmla="*/ 0 w 1248"/>
                  <a:gd name="T19" fmla="*/ 113 h 2495"/>
                  <a:gd name="T20" fmla="*/ 114 w 1248"/>
                  <a:gd name="T21" fmla="*/ 113 h 2495"/>
                  <a:gd name="T22" fmla="*/ 114 w 1248"/>
                  <a:gd name="T23" fmla="*/ 0 h 2495"/>
                  <a:gd name="T24" fmla="*/ 454 w 1248"/>
                  <a:gd name="T25" fmla="*/ 0 h 2495"/>
                  <a:gd name="T26" fmla="*/ 454 w 1248"/>
                  <a:gd name="T27" fmla="*/ 113 h 2495"/>
                  <a:gd name="T28" fmla="*/ 907 w 1248"/>
                  <a:gd name="T29" fmla="*/ 113 h 2495"/>
                  <a:gd name="T30" fmla="*/ 907 w 1248"/>
                  <a:gd name="T31" fmla="*/ 227 h 2495"/>
                  <a:gd name="T32" fmla="*/ 1134 w 1248"/>
                  <a:gd name="T33" fmla="*/ 227 h 2495"/>
                  <a:gd name="T34" fmla="*/ 1134 w 1248"/>
                  <a:gd name="T35" fmla="*/ 680 h 2495"/>
                  <a:gd name="T36" fmla="*/ 1021 w 1248"/>
                  <a:gd name="T37" fmla="*/ 680 h 2495"/>
                  <a:gd name="T38" fmla="*/ 1021 w 1248"/>
                  <a:gd name="T39" fmla="*/ 1021 h 2495"/>
                  <a:gd name="T40" fmla="*/ 907 w 1248"/>
                  <a:gd name="T41" fmla="*/ 1021 h 2495"/>
                  <a:gd name="T42" fmla="*/ 907 w 1248"/>
                  <a:gd name="T43" fmla="*/ 1134 h 2495"/>
                  <a:gd name="T44" fmla="*/ 1021 w 1248"/>
                  <a:gd name="T45" fmla="*/ 1134 h 2495"/>
                  <a:gd name="T46" fmla="*/ 1021 w 1248"/>
                  <a:gd name="T47" fmla="*/ 1247 h 2495"/>
                  <a:gd name="T48" fmla="*/ 1248 w 1248"/>
                  <a:gd name="T49" fmla="*/ 1247 h 2495"/>
                  <a:gd name="T50" fmla="*/ 1248 w 1248"/>
                  <a:gd name="T51" fmla="*/ 1701 h 2495"/>
                  <a:gd name="T52" fmla="*/ 1134 w 1248"/>
                  <a:gd name="T53" fmla="*/ 1701 h 2495"/>
                  <a:gd name="T54" fmla="*/ 1134 w 1248"/>
                  <a:gd name="T55" fmla="*/ 1814 h 2495"/>
                  <a:gd name="T56" fmla="*/ 1021 w 1248"/>
                  <a:gd name="T57" fmla="*/ 1814 h 2495"/>
                  <a:gd name="T58" fmla="*/ 1021 w 1248"/>
                  <a:gd name="T59" fmla="*/ 2041 h 2495"/>
                  <a:gd name="T60" fmla="*/ 1134 w 1248"/>
                  <a:gd name="T61" fmla="*/ 2041 h 2495"/>
                  <a:gd name="T62" fmla="*/ 1134 w 1248"/>
                  <a:gd name="T63" fmla="*/ 2155 h 2495"/>
                  <a:gd name="T64" fmla="*/ 907 w 1248"/>
                  <a:gd name="T65" fmla="*/ 2155 h 2495"/>
                  <a:gd name="T66" fmla="*/ 907 w 1248"/>
                  <a:gd name="T67" fmla="*/ 2268 h 2495"/>
                  <a:gd name="T68" fmla="*/ 340 w 1248"/>
                  <a:gd name="T69" fmla="*/ 2268 h 2495"/>
                  <a:gd name="T70" fmla="*/ 340 w 1248"/>
                  <a:gd name="T71" fmla="*/ 2495 h 2495"/>
                  <a:gd name="T72" fmla="*/ 227 w 1248"/>
                  <a:gd name="T73" fmla="*/ 2495 h 2495"/>
                  <a:gd name="T74" fmla="*/ 227 w 1248"/>
                  <a:gd name="T75" fmla="*/ 2268 h 2495"/>
                  <a:gd name="T76" fmla="*/ 114 w 1248"/>
                  <a:gd name="T77" fmla="*/ 2268 h 2495"/>
                  <a:gd name="T78" fmla="*/ 114 w 1248"/>
                  <a:gd name="T79" fmla="*/ 2155 h 2495"/>
                  <a:gd name="T80" fmla="*/ 227 w 1248"/>
                  <a:gd name="T81" fmla="*/ 2155 h 2495"/>
                  <a:gd name="T82" fmla="*/ 227 w 1248"/>
                  <a:gd name="T83" fmla="*/ 2041 h 2495"/>
                  <a:gd name="T84" fmla="*/ 114 w 1248"/>
                  <a:gd name="T85" fmla="*/ 2041 h 2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48" h="2495">
                    <a:moveTo>
                      <a:pt x="114" y="2041"/>
                    </a:moveTo>
                    <a:lnTo>
                      <a:pt x="114" y="1021"/>
                    </a:lnTo>
                    <a:lnTo>
                      <a:pt x="0" y="1021"/>
                    </a:lnTo>
                    <a:lnTo>
                      <a:pt x="0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114" y="79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907" y="113"/>
                    </a:lnTo>
                    <a:lnTo>
                      <a:pt x="907" y="227"/>
                    </a:lnTo>
                    <a:lnTo>
                      <a:pt x="1134" y="227"/>
                    </a:lnTo>
                    <a:lnTo>
                      <a:pt x="1134" y="680"/>
                    </a:lnTo>
                    <a:lnTo>
                      <a:pt x="1021" y="680"/>
                    </a:lnTo>
                    <a:lnTo>
                      <a:pt x="1021" y="1021"/>
                    </a:lnTo>
                    <a:lnTo>
                      <a:pt x="907" y="1021"/>
                    </a:lnTo>
                    <a:lnTo>
                      <a:pt x="907" y="1134"/>
                    </a:lnTo>
                    <a:lnTo>
                      <a:pt x="1021" y="1134"/>
                    </a:lnTo>
                    <a:lnTo>
                      <a:pt x="1021" y="1247"/>
                    </a:lnTo>
                    <a:lnTo>
                      <a:pt x="1248" y="1247"/>
                    </a:lnTo>
                    <a:lnTo>
                      <a:pt x="1248" y="1701"/>
                    </a:lnTo>
                    <a:lnTo>
                      <a:pt x="1134" y="1701"/>
                    </a:lnTo>
                    <a:lnTo>
                      <a:pt x="1134" y="1814"/>
                    </a:lnTo>
                    <a:lnTo>
                      <a:pt x="1021" y="1814"/>
                    </a:lnTo>
                    <a:lnTo>
                      <a:pt x="1021" y="2041"/>
                    </a:lnTo>
                    <a:lnTo>
                      <a:pt x="1134" y="2041"/>
                    </a:lnTo>
                    <a:lnTo>
                      <a:pt x="1134" y="2155"/>
                    </a:lnTo>
                    <a:lnTo>
                      <a:pt x="907" y="2155"/>
                    </a:lnTo>
                    <a:lnTo>
                      <a:pt x="907" y="2268"/>
                    </a:lnTo>
                    <a:lnTo>
                      <a:pt x="340" y="2268"/>
                    </a:lnTo>
                    <a:lnTo>
                      <a:pt x="340" y="2495"/>
                    </a:lnTo>
                    <a:lnTo>
                      <a:pt x="227" y="2495"/>
                    </a:lnTo>
                    <a:lnTo>
                      <a:pt x="227" y="2268"/>
                    </a:lnTo>
                    <a:lnTo>
                      <a:pt x="114" y="2268"/>
                    </a:lnTo>
                    <a:lnTo>
                      <a:pt x="114" y="2155"/>
                    </a:lnTo>
                    <a:lnTo>
                      <a:pt x="227" y="2155"/>
                    </a:lnTo>
                    <a:lnTo>
                      <a:pt x="227" y="2041"/>
                    </a:lnTo>
                    <a:lnTo>
                      <a:pt x="114" y="20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3919" y="416"/>
                <a:ext cx="1587" cy="1814"/>
              </a:xfrm>
              <a:custGeom>
                <a:avLst/>
                <a:gdLst>
                  <a:gd name="T0" fmla="*/ 0 w 1587"/>
                  <a:gd name="T1" fmla="*/ 1134 h 1814"/>
                  <a:gd name="T2" fmla="*/ 226 w 1587"/>
                  <a:gd name="T3" fmla="*/ 1134 h 1814"/>
                  <a:gd name="T4" fmla="*/ 226 w 1587"/>
                  <a:gd name="T5" fmla="*/ 1247 h 1814"/>
                  <a:gd name="T6" fmla="*/ 340 w 1587"/>
                  <a:gd name="T7" fmla="*/ 1247 h 1814"/>
                  <a:gd name="T8" fmla="*/ 340 w 1587"/>
                  <a:gd name="T9" fmla="*/ 1361 h 1814"/>
                  <a:gd name="T10" fmla="*/ 453 w 1587"/>
                  <a:gd name="T11" fmla="*/ 1361 h 1814"/>
                  <a:gd name="T12" fmla="*/ 453 w 1587"/>
                  <a:gd name="T13" fmla="*/ 1247 h 1814"/>
                  <a:gd name="T14" fmla="*/ 567 w 1587"/>
                  <a:gd name="T15" fmla="*/ 1247 h 1814"/>
                  <a:gd name="T16" fmla="*/ 567 w 1587"/>
                  <a:gd name="T17" fmla="*/ 907 h 1814"/>
                  <a:gd name="T18" fmla="*/ 680 w 1587"/>
                  <a:gd name="T19" fmla="*/ 907 h 1814"/>
                  <a:gd name="T20" fmla="*/ 680 w 1587"/>
                  <a:gd name="T21" fmla="*/ 794 h 1814"/>
                  <a:gd name="T22" fmla="*/ 793 w 1587"/>
                  <a:gd name="T23" fmla="*/ 794 h 1814"/>
                  <a:gd name="T24" fmla="*/ 793 w 1587"/>
                  <a:gd name="T25" fmla="*/ 227 h 1814"/>
                  <a:gd name="T26" fmla="*/ 907 w 1587"/>
                  <a:gd name="T27" fmla="*/ 227 h 1814"/>
                  <a:gd name="T28" fmla="*/ 907 w 1587"/>
                  <a:gd name="T29" fmla="*/ 0 h 1814"/>
                  <a:gd name="T30" fmla="*/ 1360 w 1587"/>
                  <a:gd name="T31" fmla="*/ 0 h 1814"/>
                  <a:gd name="T32" fmla="*/ 1360 w 1587"/>
                  <a:gd name="T33" fmla="*/ 113 h 1814"/>
                  <a:gd name="T34" fmla="*/ 1474 w 1587"/>
                  <a:gd name="T35" fmla="*/ 113 h 1814"/>
                  <a:gd name="T36" fmla="*/ 1474 w 1587"/>
                  <a:gd name="T37" fmla="*/ 340 h 1814"/>
                  <a:gd name="T38" fmla="*/ 1587 w 1587"/>
                  <a:gd name="T39" fmla="*/ 340 h 1814"/>
                  <a:gd name="T40" fmla="*/ 1587 w 1587"/>
                  <a:gd name="T41" fmla="*/ 794 h 1814"/>
                  <a:gd name="T42" fmla="*/ 1474 w 1587"/>
                  <a:gd name="T43" fmla="*/ 794 h 1814"/>
                  <a:gd name="T44" fmla="*/ 1474 w 1587"/>
                  <a:gd name="T45" fmla="*/ 1020 h 1814"/>
                  <a:gd name="T46" fmla="*/ 1360 w 1587"/>
                  <a:gd name="T47" fmla="*/ 1020 h 1814"/>
                  <a:gd name="T48" fmla="*/ 1360 w 1587"/>
                  <a:gd name="T49" fmla="*/ 1247 h 1814"/>
                  <a:gd name="T50" fmla="*/ 1247 w 1587"/>
                  <a:gd name="T51" fmla="*/ 1247 h 1814"/>
                  <a:gd name="T52" fmla="*/ 1247 w 1587"/>
                  <a:gd name="T53" fmla="*/ 1474 h 1814"/>
                  <a:gd name="T54" fmla="*/ 1134 w 1587"/>
                  <a:gd name="T55" fmla="*/ 1474 h 1814"/>
                  <a:gd name="T56" fmla="*/ 1134 w 1587"/>
                  <a:gd name="T57" fmla="*/ 1587 h 1814"/>
                  <a:gd name="T58" fmla="*/ 907 w 1587"/>
                  <a:gd name="T59" fmla="*/ 1587 h 1814"/>
                  <a:gd name="T60" fmla="*/ 907 w 1587"/>
                  <a:gd name="T61" fmla="*/ 1701 h 1814"/>
                  <a:gd name="T62" fmla="*/ 793 w 1587"/>
                  <a:gd name="T63" fmla="*/ 1701 h 1814"/>
                  <a:gd name="T64" fmla="*/ 793 w 1587"/>
                  <a:gd name="T65" fmla="*/ 1587 h 1814"/>
                  <a:gd name="T66" fmla="*/ 680 w 1587"/>
                  <a:gd name="T67" fmla="*/ 1587 h 1814"/>
                  <a:gd name="T68" fmla="*/ 680 w 1587"/>
                  <a:gd name="T69" fmla="*/ 1701 h 1814"/>
                  <a:gd name="T70" fmla="*/ 567 w 1587"/>
                  <a:gd name="T71" fmla="*/ 1701 h 1814"/>
                  <a:gd name="T72" fmla="*/ 567 w 1587"/>
                  <a:gd name="T73" fmla="*/ 1474 h 1814"/>
                  <a:gd name="T74" fmla="*/ 453 w 1587"/>
                  <a:gd name="T75" fmla="*/ 1474 h 1814"/>
                  <a:gd name="T76" fmla="*/ 453 w 1587"/>
                  <a:gd name="T77" fmla="*/ 1701 h 1814"/>
                  <a:gd name="T78" fmla="*/ 340 w 1587"/>
                  <a:gd name="T79" fmla="*/ 1701 h 1814"/>
                  <a:gd name="T80" fmla="*/ 340 w 1587"/>
                  <a:gd name="T81" fmla="*/ 1814 h 1814"/>
                  <a:gd name="T82" fmla="*/ 226 w 1587"/>
                  <a:gd name="T83" fmla="*/ 1814 h 1814"/>
                  <a:gd name="T84" fmla="*/ 226 w 1587"/>
                  <a:gd name="T85" fmla="*/ 1474 h 1814"/>
                  <a:gd name="T86" fmla="*/ 0 w 1587"/>
                  <a:gd name="T87" fmla="*/ 1474 h 1814"/>
                  <a:gd name="T88" fmla="*/ 0 w 1587"/>
                  <a:gd name="T89" fmla="*/ 1134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87" h="1814">
                    <a:moveTo>
                      <a:pt x="0" y="1134"/>
                    </a:moveTo>
                    <a:lnTo>
                      <a:pt x="226" y="1134"/>
                    </a:lnTo>
                    <a:lnTo>
                      <a:pt x="226" y="1247"/>
                    </a:lnTo>
                    <a:lnTo>
                      <a:pt x="340" y="1247"/>
                    </a:lnTo>
                    <a:lnTo>
                      <a:pt x="340" y="1361"/>
                    </a:lnTo>
                    <a:lnTo>
                      <a:pt x="453" y="1361"/>
                    </a:lnTo>
                    <a:lnTo>
                      <a:pt x="453" y="1247"/>
                    </a:lnTo>
                    <a:lnTo>
                      <a:pt x="567" y="1247"/>
                    </a:lnTo>
                    <a:lnTo>
                      <a:pt x="567" y="907"/>
                    </a:lnTo>
                    <a:lnTo>
                      <a:pt x="680" y="907"/>
                    </a:lnTo>
                    <a:lnTo>
                      <a:pt x="680" y="794"/>
                    </a:lnTo>
                    <a:lnTo>
                      <a:pt x="793" y="794"/>
                    </a:lnTo>
                    <a:lnTo>
                      <a:pt x="793" y="227"/>
                    </a:lnTo>
                    <a:lnTo>
                      <a:pt x="907" y="227"/>
                    </a:lnTo>
                    <a:lnTo>
                      <a:pt x="907" y="0"/>
                    </a:lnTo>
                    <a:lnTo>
                      <a:pt x="1360" y="0"/>
                    </a:lnTo>
                    <a:lnTo>
                      <a:pt x="1360" y="113"/>
                    </a:lnTo>
                    <a:lnTo>
                      <a:pt x="1474" y="113"/>
                    </a:lnTo>
                    <a:lnTo>
                      <a:pt x="1474" y="340"/>
                    </a:lnTo>
                    <a:lnTo>
                      <a:pt x="1587" y="340"/>
                    </a:lnTo>
                    <a:lnTo>
                      <a:pt x="1587" y="794"/>
                    </a:lnTo>
                    <a:lnTo>
                      <a:pt x="1474" y="794"/>
                    </a:lnTo>
                    <a:lnTo>
                      <a:pt x="1474" y="1020"/>
                    </a:lnTo>
                    <a:lnTo>
                      <a:pt x="1360" y="1020"/>
                    </a:lnTo>
                    <a:lnTo>
                      <a:pt x="1360" y="1247"/>
                    </a:lnTo>
                    <a:lnTo>
                      <a:pt x="1247" y="1247"/>
                    </a:lnTo>
                    <a:lnTo>
                      <a:pt x="1247" y="1474"/>
                    </a:lnTo>
                    <a:lnTo>
                      <a:pt x="1134" y="1474"/>
                    </a:lnTo>
                    <a:lnTo>
                      <a:pt x="1134" y="1587"/>
                    </a:lnTo>
                    <a:lnTo>
                      <a:pt x="907" y="1587"/>
                    </a:lnTo>
                    <a:lnTo>
                      <a:pt x="907" y="1701"/>
                    </a:lnTo>
                    <a:lnTo>
                      <a:pt x="793" y="1701"/>
                    </a:lnTo>
                    <a:lnTo>
                      <a:pt x="793" y="1587"/>
                    </a:lnTo>
                    <a:lnTo>
                      <a:pt x="680" y="1587"/>
                    </a:lnTo>
                    <a:lnTo>
                      <a:pt x="680" y="1701"/>
                    </a:lnTo>
                    <a:lnTo>
                      <a:pt x="567" y="1701"/>
                    </a:lnTo>
                    <a:lnTo>
                      <a:pt x="567" y="1474"/>
                    </a:lnTo>
                    <a:lnTo>
                      <a:pt x="453" y="1474"/>
                    </a:lnTo>
                    <a:lnTo>
                      <a:pt x="453" y="1701"/>
                    </a:lnTo>
                    <a:lnTo>
                      <a:pt x="340" y="1701"/>
                    </a:lnTo>
                    <a:lnTo>
                      <a:pt x="340" y="1814"/>
                    </a:lnTo>
                    <a:lnTo>
                      <a:pt x="226" y="1814"/>
                    </a:lnTo>
                    <a:lnTo>
                      <a:pt x="226" y="1474"/>
                    </a:lnTo>
                    <a:lnTo>
                      <a:pt x="0" y="1474"/>
                    </a:lnTo>
                    <a:lnTo>
                      <a:pt x="0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2331" y="756"/>
                <a:ext cx="567" cy="567"/>
              </a:xfrm>
              <a:custGeom>
                <a:avLst/>
                <a:gdLst>
                  <a:gd name="T0" fmla="*/ 454 w 567"/>
                  <a:gd name="T1" fmla="*/ 567 h 567"/>
                  <a:gd name="T2" fmla="*/ 227 w 567"/>
                  <a:gd name="T3" fmla="*/ 567 h 567"/>
                  <a:gd name="T4" fmla="*/ 227 w 567"/>
                  <a:gd name="T5" fmla="*/ 340 h 567"/>
                  <a:gd name="T6" fmla="*/ 113 w 567"/>
                  <a:gd name="T7" fmla="*/ 340 h 567"/>
                  <a:gd name="T8" fmla="*/ 113 w 567"/>
                  <a:gd name="T9" fmla="*/ 113 h 567"/>
                  <a:gd name="T10" fmla="*/ 0 w 567"/>
                  <a:gd name="T11" fmla="*/ 113 h 567"/>
                  <a:gd name="T12" fmla="*/ 0 w 567"/>
                  <a:gd name="T13" fmla="*/ 0 h 567"/>
                  <a:gd name="T14" fmla="*/ 454 w 567"/>
                  <a:gd name="T15" fmla="*/ 0 h 567"/>
                  <a:gd name="T16" fmla="*/ 454 w 567"/>
                  <a:gd name="T17" fmla="*/ 227 h 567"/>
                  <a:gd name="T18" fmla="*/ 567 w 567"/>
                  <a:gd name="T19" fmla="*/ 227 h 567"/>
                  <a:gd name="T20" fmla="*/ 567 w 567"/>
                  <a:gd name="T21" fmla="*/ 340 h 567"/>
                  <a:gd name="T22" fmla="*/ 340 w 567"/>
                  <a:gd name="T23" fmla="*/ 340 h 567"/>
                  <a:gd name="T24" fmla="*/ 340 w 567"/>
                  <a:gd name="T25" fmla="*/ 454 h 567"/>
                  <a:gd name="T26" fmla="*/ 454 w 567"/>
                  <a:gd name="T27" fmla="*/ 454 h 567"/>
                  <a:gd name="T28" fmla="*/ 454 w 567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454" y="567"/>
                    </a:moveTo>
                    <a:lnTo>
                      <a:pt x="227" y="56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454" y="454"/>
                    </a:lnTo>
                    <a:lnTo>
                      <a:pt x="45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1310" y="1096"/>
                <a:ext cx="1588" cy="1815"/>
              </a:xfrm>
              <a:custGeom>
                <a:avLst/>
                <a:gdLst>
                  <a:gd name="T0" fmla="*/ 1475 w 1588"/>
                  <a:gd name="T1" fmla="*/ 1361 h 1815"/>
                  <a:gd name="T2" fmla="*/ 1475 w 1588"/>
                  <a:gd name="T3" fmla="*/ 1474 h 1815"/>
                  <a:gd name="T4" fmla="*/ 1361 w 1588"/>
                  <a:gd name="T5" fmla="*/ 1474 h 1815"/>
                  <a:gd name="T6" fmla="*/ 1361 w 1588"/>
                  <a:gd name="T7" fmla="*/ 1701 h 1815"/>
                  <a:gd name="T8" fmla="*/ 1248 w 1588"/>
                  <a:gd name="T9" fmla="*/ 1701 h 1815"/>
                  <a:gd name="T10" fmla="*/ 1248 w 1588"/>
                  <a:gd name="T11" fmla="*/ 1815 h 1815"/>
                  <a:gd name="T12" fmla="*/ 794 w 1588"/>
                  <a:gd name="T13" fmla="*/ 1815 h 1815"/>
                  <a:gd name="T14" fmla="*/ 794 w 1588"/>
                  <a:gd name="T15" fmla="*/ 1701 h 1815"/>
                  <a:gd name="T16" fmla="*/ 567 w 1588"/>
                  <a:gd name="T17" fmla="*/ 1701 h 1815"/>
                  <a:gd name="T18" fmla="*/ 567 w 1588"/>
                  <a:gd name="T19" fmla="*/ 1815 h 1815"/>
                  <a:gd name="T20" fmla="*/ 114 w 1588"/>
                  <a:gd name="T21" fmla="*/ 1815 h 1815"/>
                  <a:gd name="T22" fmla="*/ 114 w 1588"/>
                  <a:gd name="T23" fmla="*/ 1134 h 1815"/>
                  <a:gd name="T24" fmla="*/ 227 w 1588"/>
                  <a:gd name="T25" fmla="*/ 1134 h 1815"/>
                  <a:gd name="T26" fmla="*/ 227 w 1588"/>
                  <a:gd name="T27" fmla="*/ 1021 h 1815"/>
                  <a:gd name="T28" fmla="*/ 114 w 1588"/>
                  <a:gd name="T29" fmla="*/ 1021 h 1815"/>
                  <a:gd name="T30" fmla="*/ 114 w 1588"/>
                  <a:gd name="T31" fmla="*/ 907 h 1815"/>
                  <a:gd name="T32" fmla="*/ 0 w 1588"/>
                  <a:gd name="T33" fmla="*/ 907 h 1815"/>
                  <a:gd name="T34" fmla="*/ 0 w 1588"/>
                  <a:gd name="T35" fmla="*/ 454 h 1815"/>
                  <a:gd name="T36" fmla="*/ 341 w 1588"/>
                  <a:gd name="T37" fmla="*/ 454 h 1815"/>
                  <a:gd name="T38" fmla="*/ 341 w 1588"/>
                  <a:gd name="T39" fmla="*/ 340 h 1815"/>
                  <a:gd name="T40" fmla="*/ 567 w 1588"/>
                  <a:gd name="T41" fmla="*/ 340 h 1815"/>
                  <a:gd name="T42" fmla="*/ 567 w 1588"/>
                  <a:gd name="T43" fmla="*/ 0 h 1815"/>
                  <a:gd name="T44" fmla="*/ 1248 w 1588"/>
                  <a:gd name="T45" fmla="*/ 0 h 1815"/>
                  <a:gd name="T46" fmla="*/ 1248 w 1588"/>
                  <a:gd name="T47" fmla="*/ 227 h 1815"/>
                  <a:gd name="T48" fmla="*/ 1475 w 1588"/>
                  <a:gd name="T49" fmla="*/ 227 h 1815"/>
                  <a:gd name="T50" fmla="*/ 1475 w 1588"/>
                  <a:gd name="T51" fmla="*/ 1134 h 1815"/>
                  <a:gd name="T52" fmla="*/ 1588 w 1588"/>
                  <a:gd name="T53" fmla="*/ 1134 h 1815"/>
                  <a:gd name="T54" fmla="*/ 1588 w 1588"/>
                  <a:gd name="T55" fmla="*/ 1248 h 1815"/>
                  <a:gd name="T56" fmla="*/ 1475 w 1588"/>
                  <a:gd name="T57" fmla="*/ 1248 h 1815"/>
                  <a:gd name="T58" fmla="*/ 1475 w 1588"/>
                  <a:gd name="T59" fmla="*/ 1361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88" h="1815">
                    <a:moveTo>
                      <a:pt x="1475" y="1361"/>
                    </a:moveTo>
                    <a:lnTo>
                      <a:pt x="1475" y="1474"/>
                    </a:lnTo>
                    <a:lnTo>
                      <a:pt x="1361" y="1474"/>
                    </a:lnTo>
                    <a:lnTo>
                      <a:pt x="1361" y="1701"/>
                    </a:lnTo>
                    <a:lnTo>
                      <a:pt x="1248" y="1701"/>
                    </a:lnTo>
                    <a:lnTo>
                      <a:pt x="1248" y="1815"/>
                    </a:lnTo>
                    <a:lnTo>
                      <a:pt x="794" y="1815"/>
                    </a:lnTo>
                    <a:lnTo>
                      <a:pt x="794" y="1701"/>
                    </a:lnTo>
                    <a:lnTo>
                      <a:pt x="567" y="1701"/>
                    </a:lnTo>
                    <a:lnTo>
                      <a:pt x="567" y="1815"/>
                    </a:lnTo>
                    <a:lnTo>
                      <a:pt x="114" y="1815"/>
                    </a:lnTo>
                    <a:lnTo>
                      <a:pt x="114" y="1134"/>
                    </a:lnTo>
                    <a:lnTo>
                      <a:pt x="227" y="1134"/>
                    </a:lnTo>
                    <a:lnTo>
                      <a:pt x="227" y="1021"/>
                    </a:lnTo>
                    <a:lnTo>
                      <a:pt x="114" y="1021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454"/>
                    </a:lnTo>
                    <a:lnTo>
                      <a:pt x="341" y="454"/>
                    </a:lnTo>
                    <a:lnTo>
                      <a:pt x="341" y="340"/>
                    </a:lnTo>
                    <a:lnTo>
                      <a:pt x="567" y="340"/>
                    </a:lnTo>
                    <a:lnTo>
                      <a:pt x="567" y="0"/>
                    </a:lnTo>
                    <a:lnTo>
                      <a:pt x="1248" y="0"/>
                    </a:lnTo>
                    <a:lnTo>
                      <a:pt x="1248" y="227"/>
                    </a:lnTo>
                    <a:lnTo>
                      <a:pt x="1475" y="227"/>
                    </a:lnTo>
                    <a:lnTo>
                      <a:pt x="1475" y="1134"/>
                    </a:lnTo>
                    <a:lnTo>
                      <a:pt x="1588" y="1134"/>
                    </a:lnTo>
                    <a:lnTo>
                      <a:pt x="1588" y="1248"/>
                    </a:lnTo>
                    <a:lnTo>
                      <a:pt x="1475" y="1248"/>
                    </a:lnTo>
                    <a:lnTo>
                      <a:pt x="1475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Rectangle 717"/>
              <p:cNvSpPr>
                <a:spLocks noChangeArrowheads="1"/>
              </p:cNvSpPr>
              <p:nvPr/>
            </p:nvSpPr>
            <p:spPr bwMode="auto">
              <a:xfrm>
                <a:off x="2444" y="5632"/>
                <a:ext cx="227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Rectangle 718"/>
              <p:cNvSpPr>
                <a:spLocks noChangeArrowheads="1"/>
              </p:cNvSpPr>
              <p:nvPr/>
            </p:nvSpPr>
            <p:spPr bwMode="auto">
              <a:xfrm>
                <a:off x="2331" y="5519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Rectangle 719"/>
              <p:cNvSpPr>
                <a:spLocks noChangeArrowheads="1"/>
              </p:cNvSpPr>
              <p:nvPr/>
            </p:nvSpPr>
            <p:spPr bwMode="auto">
              <a:xfrm>
                <a:off x="2331" y="5859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Rectangle 720"/>
              <p:cNvSpPr>
                <a:spLocks noChangeArrowheads="1"/>
              </p:cNvSpPr>
              <p:nvPr/>
            </p:nvSpPr>
            <p:spPr bwMode="auto">
              <a:xfrm>
                <a:off x="2671" y="5746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Rectangle 721"/>
              <p:cNvSpPr>
                <a:spLocks noChangeArrowheads="1"/>
              </p:cNvSpPr>
              <p:nvPr/>
            </p:nvSpPr>
            <p:spPr bwMode="auto">
              <a:xfrm>
                <a:off x="3578" y="5405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Rectangle 722"/>
              <p:cNvSpPr>
                <a:spLocks noChangeArrowheads="1"/>
              </p:cNvSpPr>
              <p:nvPr/>
            </p:nvSpPr>
            <p:spPr bwMode="auto">
              <a:xfrm>
                <a:off x="5166" y="4612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2898" y="4045"/>
                <a:ext cx="1247" cy="1360"/>
              </a:xfrm>
              <a:custGeom>
                <a:avLst/>
                <a:gdLst>
                  <a:gd name="T0" fmla="*/ 1134 w 1247"/>
                  <a:gd name="T1" fmla="*/ 793 h 1360"/>
                  <a:gd name="T2" fmla="*/ 1134 w 1247"/>
                  <a:gd name="T3" fmla="*/ 1020 h 1360"/>
                  <a:gd name="T4" fmla="*/ 1247 w 1247"/>
                  <a:gd name="T5" fmla="*/ 1020 h 1360"/>
                  <a:gd name="T6" fmla="*/ 1247 w 1247"/>
                  <a:gd name="T7" fmla="*/ 1247 h 1360"/>
                  <a:gd name="T8" fmla="*/ 1134 w 1247"/>
                  <a:gd name="T9" fmla="*/ 1247 h 1360"/>
                  <a:gd name="T10" fmla="*/ 1134 w 1247"/>
                  <a:gd name="T11" fmla="*/ 1134 h 1360"/>
                  <a:gd name="T12" fmla="*/ 907 w 1247"/>
                  <a:gd name="T13" fmla="*/ 1134 h 1360"/>
                  <a:gd name="T14" fmla="*/ 907 w 1247"/>
                  <a:gd name="T15" fmla="*/ 1247 h 1360"/>
                  <a:gd name="T16" fmla="*/ 1021 w 1247"/>
                  <a:gd name="T17" fmla="*/ 1247 h 1360"/>
                  <a:gd name="T18" fmla="*/ 1021 w 1247"/>
                  <a:gd name="T19" fmla="*/ 1360 h 1360"/>
                  <a:gd name="T20" fmla="*/ 794 w 1247"/>
                  <a:gd name="T21" fmla="*/ 1360 h 1360"/>
                  <a:gd name="T22" fmla="*/ 794 w 1247"/>
                  <a:gd name="T23" fmla="*/ 1247 h 1360"/>
                  <a:gd name="T24" fmla="*/ 680 w 1247"/>
                  <a:gd name="T25" fmla="*/ 1247 h 1360"/>
                  <a:gd name="T26" fmla="*/ 680 w 1247"/>
                  <a:gd name="T27" fmla="*/ 1020 h 1360"/>
                  <a:gd name="T28" fmla="*/ 567 w 1247"/>
                  <a:gd name="T29" fmla="*/ 1020 h 1360"/>
                  <a:gd name="T30" fmla="*/ 567 w 1247"/>
                  <a:gd name="T31" fmla="*/ 1134 h 1360"/>
                  <a:gd name="T32" fmla="*/ 454 w 1247"/>
                  <a:gd name="T33" fmla="*/ 1134 h 1360"/>
                  <a:gd name="T34" fmla="*/ 454 w 1247"/>
                  <a:gd name="T35" fmla="*/ 680 h 1360"/>
                  <a:gd name="T36" fmla="*/ 340 w 1247"/>
                  <a:gd name="T37" fmla="*/ 680 h 1360"/>
                  <a:gd name="T38" fmla="*/ 340 w 1247"/>
                  <a:gd name="T39" fmla="*/ 1020 h 1360"/>
                  <a:gd name="T40" fmla="*/ 227 w 1247"/>
                  <a:gd name="T41" fmla="*/ 1020 h 1360"/>
                  <a:gd name="T42" fmla="*/ 227 w 1247"/>
                  <a:gd name="T43" fmla="*/ 907 h 1360"/>
                  <a:gd name="T44" fmla="*/ 113 w 1247"/>
                  <a:gd name="T45" fmla="*/ 907 h 1360"/>
                  <a:gd name="T46" fmla="*/ 113 w 1247"/>
                  <a:gd name="T47" fmla="*/ 1020 h 1360"/>
                  <a:gd name="T48" fmla="*/ 0 w 1247"/>
                  <a:gd name="T49" fmla="*/ 1020 h 1360"/>
                  <a:gd name="T50" fmla="*/ 0 w 1247"/>
                  <a:gd name="T51" fmla="*/ 793 h 1360"/>
                  <a:gd name="T52" fmla="*/ 113 w 1247"/>
                  <a:gd name="T53" fmla="*/ 793 h 1360"/>
                  <a:gd name="T54" fmla="*/ 113 w 1247"/>
                  <a:gd name="T55" fmla="*/ 113 h 1360"/>
                  <a:gd name="T56" fmla="*/ 227 w 1247"/>
                  <a:gd name="T57" fmla="*/ 113 h 1360"/>
                  <a:gd name="T58" fmla="*/ 227 w 1247"/>
                  <a:gd name="T59" fmla="*/ 0 h 1360"/>
                  <a:gd name="T60" fmla="*/ 454 w 1247"/>
                  <a:gd name="T61" fmla="*/ 0 h 1360"/>
                  <a:gd name="T62" fmla="*/ 454 w 1247"/>
                  <a:gd name="T63" fmla="*/ 113 h 1360"/>
                  <a:gd name="T64" fmla="*/ 567 w 1247"/>
                  <a:gd name="T65" fmla="*/ 113 h 1360"/>
                  <a:gd name="T66" fmla="*/ 567 w 1247"/>
                  <a:gd name="T67" fmla="*/ 226 h 1360"/>
                  <a:gd name="T68" fmla="*/ 680 w 1247"/>
                  <a:gd name="T69" fmla="*/ 226 h 1360"/>
                  <a:gd name="T70" fmla="*/ 680 w 1247"/>
                  <a:gd name="T71" fmla="*/ 113 h 1360"/>
                  <a:gd name="T72" fmla="*/ 907 w 1247"/>
                  <a:gd name="T73" fmla="*/ 113 h 1360"/>
                  <a:gd name="T74" fmla="*/ 907 w 1247"/>
                  <a:gd name="T75" fmla="*/ 0 h 1360"/>
                  <a:gd name="T76" fmla="*/ 1021 w 1247"/>
                  <a:gd name="T77" fmla="*/ 0 h 1360"/>
                  <a:gd name="T78" fmla="*/ 1021 w 1247"/>
                  <a:gd name="T79" fmla="*/ 340 h 1360"/>
                  <a:gd name="T80" fmla="*/ 907 w 1247"/>
                  <a:gd name="T81" fmla="*/ 340 h 1360"/>
                  <a:gd name="T82" fmla="*/ 907 w 1247"/>
                  <a:gd name="T83" fmla="*/ 680 h 1360"/>
                  <a:gd name="T84" fmla="*/ 1021 w 1247"/>
                  <a:gd name="T85" fmla="*/ 680 h 1360"/>
                  <a:gd name="T86" fmla="*/ 1021 w 1247"/>
                  <a:gd name="T87" fmla="*/ 793 h 1360"/>
                  <a:gd name="T88" fmla="*/ 1134 w 1247"/>
                  <a:gd name="T89" fmla="*/ 793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47" h="1360">
                    <a:moveTo>
                      <a:pt x="1134" y="793"/>
                    </a:moveTo>
                    <a:lnTo>
                      <a:pt x="1134" y="1020"/>
                    </a:lnTo>
                    <a:lnTo>
                      <a:pt x="1247" y="1020"/>
                    </a:lnTo>
                    <a:lnTo>
                      <a:pt x="1247" y="1247"/>
                    </a:lnTo>
                    <a:lnTo>
                      <a:pt x="1134" y="1247"/>
                    </a:lnTo>
                    <a:lnTo>
                      <a:pt x="1134" y="1134"/>
                    </a:lnTo>
                    <a:lnTo>
                      <a:pt x="907" y="1134"/>
                    </a:lnTo>
                    <a:lnTo>
                      <a:pt x="907" y="1247"/>
                    </a:lnTo>
                    <a:lnTo>
                      <a:pt x="1021" y="1247"/>
                    </a:lnTo>
                    <a:lnTo>
                      <a:pt x="1021" y="1360"/>
                    </a:lnTo>
                    <a:lnTo>
                      <a:pt x="794" y="1360"/>
                    </a:lnTo>
                    <a:lnTo>
                      <a:pt x="794" y="1247"/>
                    </a:lnTo>
                    <a:lnTo>
                      <a:pt x="680" y="1247"/>
                    </a:lnTo>
                    <a:lnTo>
                      <a:pt x="680" y="1020"/>
                    </a:lnTo>
                    <a:lnTo>
                      <a:pt x="567" y="1020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680"/>
                    </a:lnTo>
                    <a:lnTo>
                      <a:pt x="340" y="680"/>
                    </a:lnTo>
                    <a:lnTo>
                      <a:pt x="340" y="1020"/>
                    </a:lnTo>
                    <a:lnTo>
                      <a:pt x="227" y="1020"/>
                    </a:lnTo>
                    <a:lnTo>
                      <a:pt x="227" y="907"/>
                    </a:lnTo>
                    <a:lnTo>
                      <a:pt x="113" y="907"/>
                    </a:lnTo>
                    <a:lnTo>
                      <a:pt x="113" y="1020"/>
                    </a:lnTo>
                    <a:lnTo>
                      <a:pt x="0" y="1020"/>
                    </a:lnTo>
                    <a:lnTo>
                      <a:pt x="0" y="793"/>
                    </a:lnTo>
                    <a:lnTo>
                      <a:pt x="113" y="793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80" y="113"/>
                    </a:lnTo>
                    <a:lnTo>
                      <a:pt x="907" y="113"/>
                    </a:lnTo>
                    <a:lnTo>
                      <a:pt x="907" y="0"/>
                    </a:lnTo>
                    <a:lnTo>
                      <a:pt x="1021" y="0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680"/>
                    </a:lnTo>
                    <a:lnTo>
                      <a:pt x="1021" y="680"/>
                    </a:lnTo>
                    <a:lnTo>
                      <a:pt x="1021" y="793"/>
                    </a:lnTo>
                    <a:lnTo>
                      <a:pt x="1134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3805" y="4385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114 w 114"/>
                  <a:gd name="T3" fmla="*/ 0 h 227"/>
                  <a:gd name="T4" fmla="*/ 114 w 114"/>
                  <a:gd name="T5" fmla="*/ 227 h 227"/>
                  <a:gd name="T6" fmla="*/ 0 w 114"/>
                  <a:gd name="T7" fmla="*/ 227 h 227"/>
                  <a:gd name="T8" fmla="*/ 0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114" y="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4032" y="4612"/>
                <a:ext cx="794" cy="680"/>
              </a:xfrm>
              <a:custGeom>
                <a:avLst/>
                <a:gdLst>
                  <a:gd name="T0" fmla="*/ 0 w 794"/>
                  <a:gd name="T1" fmla="*/ 453 h 680"/>
                  <a:gd name="T2" fmla="*/ 0 w 794"/>
                  <a:gd name="T3" fmla="*/ 226 h 680"/>
                  <a:gd name="T4" fmla="*/ 113 w 794"/>
                  <a:gd name="T5" fmla="*/ 226 h 680"/>
                  <a:gd name="T6" fmla="*/ 113 w 794"/>
                  <a:gd name="T7" fmla="*/ 113 h 680"/>
                  <a:gd name="T8" fmla="*/ 340 w 794"/>
                  <a:gd name="T9" fmla="*/ 113 h 680"/>
                  <a:gd name="T10" fmla="*/ 340 w 794"/>
                  <a:gd name="T11" fmla="*/ 0 h 680"/>
                  <a:gd name="T12" fmla="*/ 794 w 794"/>
                  <a:gd name="T13" fmla="*/ 0 h 680"/>
                  <a:gd name="T14" fmla="*/ 794 w 794"/>
                  <a:gd name="T15" fmla="*/ 113 h 680"/>
                  <a:gd name="T16" fmla="*/ 680 w 794"/>
                  <a:gd name="T17" fmla="*/ 113 h 680"/>
                  <a:gd name="T18" fmla="*/ 680 w 794"/>
                  <a:gd name="T19" fmla="*/ 340 h 680"/>
                  <a:gd name="T20" fmla="*/ 567 w 794"/>
                  <a:gd name="T21" fmla="*/ 340 h 680"/>
                  <a:gd name="T22" fmla="*/ 567 w 794"/>
                  <a:gd name="T23" fmla="*/ 226 h 680"/>
                  <a:gd name="T24" fmla="*/ 454 w 794"/>
                  <a:gd name="T25" fmla="*/ 226 h 680"/>
                  <a:gd name="T26" fmla="*/ 454 w 794"/>
                  <a:gd name="T27" fmla="*/ 340 h 680"/>
                  <a:gd name="T28" fmla="*/ 567 w 794"/>
                  <a:gd name="T29" fmla="*/ 340 h 680"/>
                  <a:gd name="T30" fmla="*/ 567 w 794"/>
                  <a:gd name="T31" fmla="*/ 453 h 680"/>
                  <a:gd name="T32" fmla="*/ 454 w 794"/>
                  <a:gd name="T33" fmla="*/ 453 h 680"/>
                  <a:gd name="T34" fmla="*/ 454 w 794"/>
                  <a:gd name="T35" fmla="*/ 680 h 680"/>
                  <a:gd name="T36" fmla="*/ 113 w 794"/>
                  <a:gd name="T37" fmla="*/ 680 h 680"/>
                  <a:gd name="T38" fmla="*/ 113 w 794"/>
                  <a:gd name="T39" fmla="*/ 453 h 680"/>
                  <a:gd name="T40" fmla="*/ 0 w 794"/>
                  <a:gd name="T41" fmla="*/ 45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680">
                    <a:moveTo>
                      <a:pt x="0" y="453"/>
                    </a:move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680" y="113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680"/>
                    </a:lnTo>
                    <a:lnTo>
                      <a:pt x="113" y="680"/>
                    </a:lnTo>
                    <a:lnTo>
                      <a:pt x="113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2558" y="4498"/>
                <a:ext cx="453" cy="681"/>
              </a:xfrm>
              <a:custGeom>
                <a:avLst/>
                <a:gdLst>
                  <a:gd name="T0" fmla="*/ 453 w 453"/>
                  <a:gd name="T1" fmla="*/ 0 h 681"/>
                  <a:gd name="T2" fmla="*/ 340 w 453"/>
                  <a:gd name="T3" fmla="*/ 0 h 681"/>
                  <a:gd name="T4" fmla="*/ 340 w 453"/>
                  <a:gd name="T5" fmla="*/ 114 h 681"/>
                  <a:gd name="T6" fmla="*/ 227 w 453"/>
                  <a:gd name="T7" fmla="*/ 114 h 681"/>
                  <a:gd name="T8" fmla="*/ 227 w 453"/>
                  <a:gd name="T9" fmla="*/ 0 h 681"/>
                  <a:gd name="T10" fmla="*/ 113 w 453"/>
                  <a:gd name="T11" fmla="*/ 0 h 681"/>
                  <a:gd name="T12" fmla="*/ 113 w 453"/>
                  <a:gd name="T13" fmla="*/ 227 h 681"/>
                  <a:gd name="T14" fmla="*/ 0 w 453"/>
                  <a:gd name="T15" fmla="*/ 227 h 681"/>
                  <a:gd name="T16" fmla="*/ 0 w 453"/>
                  <a:gd name="T17" fmla="*/ 340 h 681"/>
                  <a:gd name="T18" fmla="*/ 113 w 453"/>
                  <a:gd name="T19" fmla="*/ 340 h 681"/>
                  <a:gd name="T20" fmla="*/ 113 w 453"/>
                  <a:gd name="T21" fmla="*/ 567 h 681"/>
                  <a:gd name="T22" fmla="*/ 0 w 453"/>
                  <a:gd name="T23" fmla="*/ 567 h 681"/>
                  <a:gd name="T24" fmla="*/ 0 w 453"/>
                  <a:gd name="T25" fmla="*/ 681 h 681"/>
                  <a:gd name="T26" fmla="*/ 227 w 453"/>
                  <a:gd name="T27" fmla="*/ 681 h 681"/>
                  <a:gd name="T28" fmla="*/ 227 w 453"/>
                  <a:gd name="T29" fmla="*/ 567 h 681"/>
                  <a:gd name="T30" fmla="*/ 340 w 453"/>
                  <a:gd name="T31" fmla="*/ 567 h 681"/>
                  <a:gd name="T32" fmla="*/ 340 w 453"/>
                  <a:gd name="T33" fmla="*/ 340 h 681"/>
                  <a:gd name="T34" fmla="*/ 453 w 453"/>
                  <a:gd name="T35" fmla="*/ 340 h 681"/>
                  <a:gd name="T36" fmla="*/ 453 w 453"/>
                  <a:gd name="T3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681">
                    <a:moveTo>
                      <a:pt x="453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2444" y="3818"/>
                <a:ext cx="567" cy="794"/>
              </a:xfrm>
              <a:custGeom>
                <a:avLst/>
                <a:gdLst>
                  <a:gd name="T0" fmla="*/ 567 w 567"/>
                  <a:gd name="T1" fmla="*/ 0 h 794"/>
                  <a:gd name="T2" fmla="*/ 341 w 567"/>
                  <a:gd name="T3" fmla="*/ 0 h 794"/>
                  <a:gd name="T4" fmla="*/ 341 w 567"/>
                  <a:gd name="T5" fmla="*/ 113 h 794"/>
                  <a:gd name="T6" fmla="*/ 227 w 567"/>
                  <a:gd name="T7" fmla="*/ 113 h 794"/>
                  <a:gd name="T8" fmla="*/ 227 w 567"/>
                  <a:gd name="T9" fmla="*/ 340 h 794"/>
                  <a:gd name="T10" fmla="*/ 0 w 567"/>
                  <a:gd name="T11" fmla="*/ 340 h 794"/>
                  <a:gd name="T12" fmla="*/ 0 w 567"/>
                  <a:gd name="T13" fmla="*/ 567 h 794"/>
                  <a:gd name="T14" fmla="*/ 114 w 567"/>
                  <a:gd name="T15" fmla="*/ 567 h 794"/>
                  <a:gd name="T16" fmla="*/ 114 w 567"/>
                  <a:gd name="T17" fmla="*/ 680 h 794"/>
                  <a:gd name="T18" fmla="*/ 341 w 567"/>
                  <a:gd name="T19" fmla="*/ 680 h 794"/>
                  <a:gd name="T20" fmla="*/ 341 w 567"/>
                  <a:gd name="T21" fmla="*/ 794 h 794"/>
                  <a:gd name="T22" fmla="*/ 454 w 567"/>
                  <a:gd name="T23" fmla="*/ 794 h 794"/>
                  <a:gd name="T24" fmla="*/ 454 w 567"/>
                  <a:gd name="T25" fmla="*/ 680 h 794"/>
                  <a:gd name="T26" fmla="*/ 567 w 567"/>
                  <a:gd name="T27" fmla="*/ 680 h 794"/>
                  <a:gd name="T28" fmla="*/ 567 w 567"/>
                  <a:gd name="T29" fmla="*/ 340 h 794"/>
                  <a:gd name="T30" fmla="*/ 454 w 567"/>
                  <a:gd name="T31" fmla="*/ 340 h 794"/>
                  <a:gd name="T32" fmla="*/ 454 w 567"/>
                  <a:gd name="T33" fmla="*/ 113 h 794"/>
                  <a:gd name="T34" fmla="*/ 567 w 567"/>
                  <a:gd name="T35" fmla="*/ 113 h 794"/>
                  <a:gd name="T36" fmla="*/ 567 w 567"/>
                  <a:gd name="T3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794">
                    <a:moveTo>
                      <a:pt x="567" y="0"/>
                    </a:moveTo>
                    <a:lnTo>
                      <a:pt x="341" y="0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341" y="680"/>
                    </a:lnTo>
                    <a:lnTo>
                      <a:pt x="341" y="794"/>
                    </a:lnTo>
                    <a:lnTo>
                      <a:pt x="454" y="794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Rectangle 729"/>
              <p:cNvSpPr>
                <a:spLocks noChangeArrowheads="1"/>
              </p:cNvSpPr>
              <p:nvPr/>
            </p:nvSpPr>
            <p:spPr bwMode="auto">
              <a:xfrm>
                <a:off x="2558" y="4838"/>
                <a:ext cx="113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2104" y="4385"/>
                <a:ext cx="567" cy="907"/>
              </a:xfrm>
              <a:custGeom>
                <a:avLst/>
                <a:gdLst>
                  <a:gd name="T0" fmla="*/ 567 w 567"/>
                  <a:gd name="T1" fmla="*/ 227 h 907"/>
                  <a:gd name="T2" fmla="*/ 567 w 567"/>
                  <a:gd name="T3" fmla="*/ 340 h 907"/>
                  <a:gd name="T4" fmla="*/ 454 w 567"/>
                  <a:gd name="T5" fmla="*/ 340 h 907"/>
                  <a:gd name="T6" fmla="*/ 454 w 567"/>
                  <a:gd name="T7" fmla="*/ 907 h 907"/>
                  <a:gd name="T8" fmla="*/ 227 w 567"/>
                  <a:gd name="T9" fmla="*/ 907 h 907"/>
                  <a:gd name="T10" fmla="*/ 114 w 567"/>
                  <a:gd name="T11" fmla="*/ 907 h 907"/>
                  <a:gd name="T12" fmla="*/ 0 w 567"/>
                  <a:gd name="T13" fmla="*/ 907 h 907"/>
                  <a:gd name="T14" fmla="*/ 0 w 567"/>
                  <a:gd name="T15" fmla="*/ 340 h 907"/>
                  <a:gd name="T16" fmla="*/ 227 w 567"/>
                  <a:gd name="T17" fmla="*/ 340 h 907"/>
                  <a:gd name="T18" fmla="*/ 227 w 567"/>
                  <a:gd name="T19" fmla="*/ 113 h 907"/>
                  <a:gd name="T20" fmla="*/ 340 w 567"/>
                  <a:gd name="T21" fmla="*/ 113 h 907"/>
                  <a:gd name="T22" fmla="*/ 340 w 567"/>
                  <a:gd name="T23" fmla="*/ 0 h 907"/>
                  <a:gd name="T24" fmla="*/ 454 w 567"/>
                  <a:gd name="T25" fmla="*/ 0 h 907"/>
                  <a:gd name="T26" fmla="*/ 454 w 567"/>
                  <a:gd name="T27" fmla="*/ 113 h 907"/>
                  <a:gd name="T28" fmla="*/ 567 w 567"/>
                  <a:gd name="T29" fmla="*/ 113 h 907"/>
                  <a:gd name="T30" fmla="*/ 567 w 567"/>
                  <a:gd name="T31" fmla="*/ 22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7" h="907">
                    <a:moveTo>
                      <a:pt x="567" y="227"/>
                    </a:move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907"/>
                    </a:lnTo>
                    <a:lnTo>
                      <a:pt x="227" y="907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1651" y="3591"/>
                <a:ext cx="1134" cy="1134"/>
              </a:xfrm>
              <a:custGeom>
                <a:avLst/>
                <a:gdLst>
                  <a:gd name="T0" fmla="*/ 1134 w 1134"/>
                  <a:gd name="T1" fmla="*/ 113 h 1134"/>
                  <a:gd name="T2" fmla="*/ 1020 w 1134"/>
                  <a:gd name="T3" fmla="*/ 113 h 1134"/>
                  <a:gd name="T4" fmla="*/ 1020 w 1134"/>
                  <a:gd name="T5" fmla="*/ 0 h 1134"/>
                  <a:gd name="T6" fmla="*/ 793 w 1134"/>
                  <a:gd name="T7" fmla="*/ 0 h 1134"/>
                  <a:gd name="T8" fmla="*/ 793 w 1134"/>
                  <a:gd name="T9" fmla="*/ 227 h 1134"/>
                  <a:gd name="T10" fmla="*/ 680 w 1134"/>
                  <a:gd name="T11" fmla="*/ 227 h 1134"/>
                  <a:gd name="T12" fmla="*/ 680 w 1134"/>
                  <a:gd name="T13" fmla="*/ 340 h 1134"/>
                  <a:gd name="T14" fmla="*/ 340 w 1134"/>
                  <a:gd name="T15" fmla="*/ 340 h 1134"/>
                  <a:gd name="T16" fmla="*/ 340 w 1134"/>
                  <a:gd name="T17" fmla="*/ 113 h 1134"/>
                  <a:gd name="T18" fmla="*/ 226 w 1134"/>
                  <a:gd name="T19" fmla="*/ 113 h 1134"/>
                  <a:gd name="T20" fmla="*/ 226 w 1134"/>
                  <a:gd name="T21" fmla="*/ 0 h 1134"/>
                  <a:gd name="T22" fmla="*/ 0 w 1134"/>
                  <a:gd name="T23" fmla="*/ 0 h 1134"/>
                  <a:gd name="T24" fmla="*/ 0 w 1134"/>
                  <a:gd name="T25" fmla="*/ 113 h 1134"/>
                  <a:gd name="T26" fmla="*/ 113 w 1134"/>
                  <a:gd name="T27" fmla="*/ 113 h 1134"/>
                  <a:gd name="T28" fmla="*/ 113 w 1134"/>
                  <a:gd name="T29" fmla="*/ 454 h 1134"/>
                  <a:gd name="T30" fmla="*/ 226 w 1134"/>
                  <a:gd name="T31" fmla="*/ 454 h 1134"/>
                  <a:gd name="T32" fmla="*/ 226 w 1134"/>
                  <a:gd name="T33" fmla="*/ 567 h 1134"/>
                  <a:gd name="T34" fmla="*/ 113 w 1134"/>
                  <a:gd name="T35" fmla="*/ 567 h 1134"/>
                  <a:gd name="T36" fmla="*/ 113 w 1134"/>
                  <a:gd name="T37" fmla="*/ 794 h 1134"/>
                  <a:gd name="T38" fmla="*/ 226 w 1134"/>
                  <a:gd name="T39" fmla="*/ 794 h 1134"/>
                  <a:gd name="T40" fmla="*/ 226 w 1134"/>
                  <a:gd name="T41" fmla="*/ 907 h 1134"/>
                  <a:gd name="T42" fmla="*/ 340 w 1134"/>
                  <a:gd name="T43" fmla="*/ 907 h 1134"/>
                  <a:gd name="T44" fmla="*/ 340 w 1134"/>
                  <a:gd name="T45" fmla="*/ 1021 h 1134"/>
                  <a:gd name="T46" fmla="*/ 453 w 1134"/>
                  <a:gd name="T47" fmla="*/ 1021 h 1134"/>
                  <a:gd name="T48" fmla="*/ 453 w 1134"/>
                  <a:gd name="T49" fmla="*/ 1134 h 1134"/>
                  <a:gd name="T50" fmla="*/ 680 w 1134"/>
                  <a:gd name="T51" fmla="*/ 1134 h 1134"/>
                  <a:gd name="T52" fmla="*/ 680 w 1134"/>
                  <a:gd name="T53" fmla="*/ 907 h 1134"/>
                  <a:gd name="T54" fmla="*/ 793 w 1134"/>
                  <a:gd name="T55" fmla="*/ 907 h 1134"/>
                  <a:gd name="T56" fmla="*/ 793 w 1134"/>
                  <a:gd name="T57" fmla="*/ 567 h 1134"/>
                  <a:gd name="T58" fmla="*/ 1020 w 1134"/>
                  <a:gd name="T59" fmla="*/ 567 h 1134"/>
                  <a:gd name="T60" fmla="*/ 1020 w 1134"/>
                  <a:gd name="T61" fmla="*/ 340 h 1134"/>
                  <a:gd name="T62" fmla="*/ 1134 w 1134"/>
                  <a:gd name="T63" fmla="*/ 340 h 1134"/>
                  <a:gd name="T64" fmla="*/ 1134 w 1134"/>
                  <a:gd name="T65" fmla="*/ 11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1134">
                    <a:moveTo>
                      <a:pt x="1134" y="113"/>
                    </a:moveTo>
                    <a:lnTo>
                      <a:pt x="1020" y="113"/>
                    </a:lnTo>
                    <a:lnTo>
                      <a:pt x="1020" y="0"/>
                    </a:lnTo>
                    <a:lnTo>
                      <a:pt x="793" y="0"/>
                    </a:lnTo>
                    <a:lnTo>
                      <a:pt x="793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226" y="794"/>
                    </a:lnTo>
                    <a:lnTo>
                      <a:pt x="226" y="907"/>
                    </a:lnTo>
                    <a:lnTo>
                      <a:pt x="340" y="907"/>
                    </a:lnTo>
                    <a:lnTo>
                      <a:pt x="340" y="1021"/>
                    </a:lnTo>
                    <a:lnTo>
                      <a:pt x="453" y="1021"/>
                    </a:lnTo>
                    <a:lnTo>
                      <a:pt x="453" y="1134"/>
                    </a:lnTo>
                    <a:lnTo>
                      <a:pt x="680" y="1134"/>
                    </a:lnTo>
                    <a:lnTo>
                      <a:pt x="680" y="907"/>
                    </a:lnTo>
                    <a:lnTo>
                      <a:pt x="793" y="907"/>
                    </a:lnTo>
                    <a:lnTo>
                      <a:pt x="793" y="567"/>
                    </a:lnTo>
                    <a:lnTo>
                      <a:pt x="1020" y="567"/>
                    </a:lnTo>
                    <a:lnTo>
                      <a:pt x="1020" y="340"/>
                    </a:lnTo>
                    <a:lnTo>
                      <a:pt x="1134" y="340"/>
                    </a:lnTo>
                    <a:lnTo>
                      <a:pt x="113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2785" y="3364"/>
                <a:ext cx="1020" cy="907"/>
              </a:xfrm>
              <a:custGeom>
                <a:avLst/>
                <a:gdLst>
                  <a:gd name="T0" fmla="*/ 1020 w 1020"/>
                  <a:gd name="T1" fmla="*/ 794 h 907"/>
                  <a:gd name="T2" fmla="*/ 1020 w 1020"/>
                  <a:gd name="T3" fmla="*/ 340 h 907"/>
                  <a:gd name="T4" fmla="*/ 907 w 1020"/>
                  <a:gd name="T5" fmla="*/ 340 h 907"/>
                  <a:gd name="T6" fmla="*/ 907 w 1020"/>
                  <a:gd name="T7" fmla="*/ 227 h 907"/>
                  <a:gd name="T8" fmla="*/ 680 w 1020"/>
                  <a:gd name="T9" fmla="*/ 227 h 907"/>
                  <a:gd name="T10" fmla="*/ 680 w 1020"/>
                  <a:gd name="T11" fmla="*/ 114 h 907"/>
                  <a:gd name="T12" fmla="*/ 567 w 1020"/>
                  <a:gd name="T13" fmla="*/ 114 h 907"/>
                  <a:gd name="T14" fmla="*/ 567 w 1020"/>
                  <a:gd name="T15" fmla="*/ 227 h 907"/>
                  <a:gd name="T16" fmla="*/ 453 w 1020"/>
                  <a:gd name="T17" fmla="*/ 227 h 907"/>
                  <a:gd name="T18" fmla="*/ 453 w 1020"/>
                  <a:gd name="T19" fmla="*/ 114 h 907"/>
                  <a:gd name="T20" fmla="*/ 340 w 1020"/>
                  <a:gd name="T21" fmla="*/ 114 h 907"/>
                  <a:gd name="T22" fmla="*/ 340 w 1020"/>
                  <a:gd name="T23" fmla="*/ 0 h 907"/>
                  <a:gd name="T24" fmla="*/ 226 w 1020"/>
                  <a:gd name="T25" fmla="*/ 0 h 907"/>
                  <a:gd name="T26" fmla="*/ 226 w 1020"/>
                  <a:gd name="T27" fmla="*/ 114 h 907"/>
                  <a:gd name="T28" fmla="*/ 113 w 1020"/>
                  <a:gd name="T29" fmla="*/ 114 h 907"/>
                  <a:gd name="T30" fmla="*/ 113 w 1020"/>
                  <a:gd name="T31" fmla="*/ 227 h 907"/>
                  <a:gd name="T32" fmla="*/ 0 w 1020"/>
                  <a:gd name="T33" fmla="*/ 227 h 907"/>
                  <a:gd name="T34" fmla="*/ 0 w 1020"/>
                  <a:gd name="T35" fmla="*/ 454 h 907"/>
                  <a:gd name="T36" fmla="*/ 226 w 1020"/>
                  <a:gd name="T37" fmla="*/ 454 h 907"/>
                  <a:gd name="T38" fmla="*/ 226 w 1020"/>
                  <a:gd name="T39" fmla="*/ 567 h 907"/>
                  <a:gd name="T40" fmla="*/ 113 w 1020"/>
                  <a:gd name="T41" fmla="*/ 567 h 907"/>
                  <a:gd name="T42" fmla="*/ 113 w 1020"/>
                  <a:gd name="T43" fmla="*/ 794 h 907"/>
                  <a:gd name="T44" fmla="*/ 340 w 1020"/>
                  <a:gd name="T45" fmla="*/ 794 h 907"/>
                  <a:gd name="T46" fmla="*/ 340 w 1020"/>
                  <a:gd name="T47" fmla="*/ 681 h 907"/>
                  <a:gd name="T48" fmla="*/ 567 w 1020"/>
                  <a:gd name="T49" fmla="*/ 681 h 907"/>
                  <a:gd name="T50" fmla="*/ 567 w 1020"/>
                  <a:gd name="T51" fmla="*/ 794 h 907"/>
                  <a:gd name="T52" fmla="*/ 680 w 1020"/>
                  <a:gd name="T53" fmla="*/ 794 h 907"/>
                  <a:gd name="T54" fmla="*/ 680 w 1020"/>
                  <a:gd name="T55" fmla="*/ 907 h 907"/>
                  <a:gd name="T56" fmla="*/ 793 w 1020"/>
                  <a:gd name="T57" fmla="*/ 907 h 907"/>
                  <a:gd name="T58" fmla="*/ 793 w 1020"/>
                  <a:gd name="T59" fmla="*/ 794 h 907"/>
                  <a:gd name="T60" fmla="*/ 1020 w 1020"/>
                  <a:gd name="T61" fmla="*/ 79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20" h="907">
                    <a:moveTo>
                      <a:pt x="1020" y="794"/>
                    </a:moveTo>
                    <a:lnTo>
                      <a:pt x="1020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226" y="0"/>
                    </a:lnTo>
                    <a:lnTo>
                      <a:pt x="226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226" y="454"/>
                    </a:lnTo>
                    <a:lnTo>
                      <a:pt x="226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340" y="794"/>
                    </a:lnTo>
                    <a:lnTo>
                      <a:pt x="340" y="681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793" y="907"/>
                    </a:lnTo>
                    <a:lnTo>
                      <a:pt x="793" y="794"/>
                    </a:lnTo>
                    <a:lnTo>
                      <a:pt x="102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1537" y="2457"/>
                <a:ext cx="1815" cy="1474"/>
              </a:xfrm>
              <a:custGeom>
                <a:avLst/>
                <a:gdLst>
                  <a:gd name="T0" fmla="*/ 0 w 1815"/>
                  <a:gd name="T1" fmla="*/ 454 h 1474"/>
                  <a:gd name="T2" fmla="*/ 0 w 1815"/>
                  <a:gd name="T3" fmla="*/ 680 h 1474"/>
                  <a:gd name="T4" fmla="*/ 227 w 1815"/>
                  <a:gd name="T5" fmla="*/ 680 h 1474"/>
                  <a:gd name="T6" fmla="*/ 227 w 1815"/>
                  <a:gd name="T7" fmla="*/ 1021 h 1474"/>
                  <a:gd name="T8" fmla="*/ 114 w 1815"/>
                  <a:gd name="T9" fmla="*/ 1021 h 1474"/>
                  <a:gd name="T10" fmla="*/ 114 w 1815"/>
                  <a:gd name="T11" fmla="*/ 1134 h 1474"/>
                  <a:gd name="T12" fmla="*/ 340 w 1815"/>
                  <a:gd name="T13" fmla="*/ 1134 h 1474"/>
                  <a:gd name="T14" fmla="*/ 340 w 1815"/>
                  <a:gd name="T15" fmla="*/ 1247 h 1474"/>
                  <a:gd name="T16" fmla="*/ 454 w 1815"/>
                  <a:gd name="T17" fmla="*/ 1247 h 1474"/>
                  <a:gd name="T18" fmla="*/ 454 w 1815"/>
                  <a:gd name="T19" fmla="*/ 1474 h 1474"/>
                  <a:gd name="T20" fmla="*/ 794 w 1815"/>
                  <a:gd name="T21" fmla="*/ 1474 h 1474"/>
                  <a:gd name="T22" fmla="*/ 794 w 1815"/>
                  <a:gd name="T23" fmla="*/ 1361 h 1474"/>
                  <a:gd name="T24" fmla="*/ 907 w 1815"/>
                  <a:gd name="T25" fmla="*/ 1361 h 1474"/>
                  <a:gd name="T26" fmla="*/ 907 w 1815"/>
                  <a:gd name="T27" fmla="*/ 1134 h 1474"/>
                  <a:gd name="T28" fmla="*/ 1134 w 1815"/>
                  <a:gd name="T29" fmla="*/ 1134 h 1474"/>
                  <a:gd name="T30" fmla="*/ 1134 w 1815"/>
                  <a:gd name="T31" fmla="*/ 1247 h 1474"/>
                  <a:gd name="T32" fmla="*/ 1248 w 1815"/>
                  <a:gd name="T33" fmla="*/ 1247 h 1474"/>
                  <a:gd name="T34" fmla="*/ 1248 w 1815"/>
                  <a:gd name="T35" fmla="*/ 1134 h 1474"/>
                  <a:gd name="T36" fmla="*/ 1361 w 1815"/>
                  <a:gd name="T37" fmla="*/ 1134 h 1474"/>
                  <a:gd name="T38" fmla="*/ 1361 w 1815"/>
                  <a:gd name="T39" fmla="*/ 1021 h 1474"/>
                  <a:gd name="T40" fmla="*/ 1474 w 1815"/>
                  <a:gd name="T41" fmla="*/ 1021 h 1474"/>
                  <a:gd name="T42" fmla="*/ 1474 w 1815"/>
                  <a:gd name="T43" fmla="*/ 907 h 1474"/>
                  <a:gd name="T44" fmla="*/ 1588 w 1815"/>
                  <a:gd name="T45" fmla="*/ 907 h 1474"/>
                  <a:gd name="T46" fmla="*/ 1588 w 1815"/>
                  <a:gd name="T47" fmla="*/ 794 h 1474"/>
                  <a:gd name="T48" fmla="*/ 1474 w 1815"/>
                  <a:gd name="T49" fmla="*/ 794 h 1474"/>
                  <a:gd name="T50" fmla="*/ 1474 w 1815"/>
                  <a:gd name="T51" fmla="*/ 567 h 1474"/>
                  <a:gd name="T52" fmla="*/ 1588 w 1815"/>
                  <a:gd name="T53" fmla="*/ 567 h 1474"/>
                  <a:gd name="T54" fmla="*/ 1588 w 1815"/>
                  <a:gd name="T55" fmla="*/ 340 h 1474"/>
                  <a:gd name="T56" fmla="*/ 1701 w 1815"/>
                  <a:gd name="T57" fmla="*/ 340 h 1474"/>
                  <a:gd name="T58" fmla="*/ 1701 w 1815"/>
                  <a:gd name="T59" fmla="*/ 227 h 1474"/>
                  <a:gd name="T60" fmla="*/ 1815 w 1815"/>
                  <a:gd name="T61" fmla="*/ 227 h 1474"/>
                  <a:gd name="T62" fmla="*/ 1815 w 1815"/>
                  <a:gd name="T63" fmla="*/ 0 h 1474"/>
                  <a:gd name="T64" fmla="*/ 1474 w 1815"/>
                  <a:gd name="T65" fmla="*/ 0 h 1474"/>
                  <a:gd name="T66" fmla="*/ 1474 w 1815"/>
                  <a:gd name="T67" fmla="*/ 227 h 1474"/>
                  <a:gd name="T68" fmla="*/ 1361 w 1815"/>
                  <a:gd name="T69" fmla="*/ 227 h 1474"/>
                  <a:gd name="T70" fmla="*/ 1361 w 1815"/>
                  <a:gd name="T71" fmla="*/ 0 h 1474"/>
                  <a:gd name="T72" fmla="*/ 1248 w 1815"/>
                  <a:gd name="T73" fmla="*/ 0 h 1474"/>
                  <a:gd name="T74" fmla="*/ 1248 w 1815"/>
                  <a:gd name="T75" fmla="*/ 113 h 1474"/>
                  <a:gd name="T76" fmla="*/ 1134 w 1815"/>
                  <a:gd name="T77" fmla="*/ 113 h 1474"/>
                  <a:gd name="T78" fmla="*/ 1134 w 1815"/>
                  <a:gd name="T79" fmla="*/ 340 h 1474"/>
                  <a:gd name="T80" fmla="*/ 1021 w 1815"/>
                  <a:gd name="T81" fmla="*/ 340 h 1474"/>
                  <a:gd name="T82" fmla="*/ 1021 w 1815"/>
                  <a:gd name="T83" fmla="*/ 454 h 1474"/>
                  <a:gd name="T84" fmla="*/ 567 w 1815"/>
                  <a:gd name="T85" fmla="*/ 454 h 1474"/>
                  <a:gd name="T86" fmla="*/ 567 w 1815"/>
                  <a:gd name="T87" fmla="*/ 340 h 1474"/>
                  <a:gd name="T88" fmla="*/ 340 w 1815"/>
                  <a:gd name="T89" fmla="*/ 340 h 1474"/>
                  <a:gd name="T90" fmla="*/ 340 w 1815"/>
                  <a:gd name="T91" fmla="*/ 454 h 1474"/>
                  <a:gd name="T92" fmla="*/ 0 w 1815"/>
                  <a:gd name="T93" fmla="*/ 45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815" h="1474">
                    <a:moveTo>
                      <a:pt x="0" y="454"/>
                    </a:moveTo>
                    <a:lnTo>
                      <a:pt x="0" y="680"/>
                    </a:lnTo>
                    <a:lnTo>
                      <a:pt x="227" y="680"/>
                    </a:lnTo>
                    <a:lnTo>
                      <a:pt x="227" y="1021"/>
                    </a:lnTo>
                    <a:lnTo>
                      <a:pt x="114" y="1021"/>
                    </a:lnTo>
                    <a:lnTo>
                      <a:pt x="114" y="1134"/>
                    </a:lnTo>
                    <a:lnTo>
                      <a:pt x="340" y="1134"/>
                    </a:lnTo>
                    <a:lnTo>
                      <a:pt x="340" y="1247"/>
                    </a:lnTo>
                    <a:lnTo>
                      <a:pt x="454" y="1247"/>
                    </a:lnTo>
                    <a:lnTo>
                      <a:pt x="454" y="1474"/>
                    </a:lnTo>
                    <a:lnTo>
                      <a:pt x="794" y="1474"/>
                    </a:lnTo>
                    <a:lnTo>
                      <a:pt x="794" y="1361"/>
                    </a:lnTo>
                    <a:lnTo>
                      <a:pt x="907" y="1361"/>
                    </a:lnTo>
                    <a:lnTo>
                      <a:pt x="907" y="1134"/>
                    </a:lnTo>
                    <a:lnTo>
                      <a:pt x="1134" y="1134"/>
                    </a:lnTo>
                    <a:lnTo>
                      <a:pt x="1134" y="1247"/>
                    </a:lnTo>
                    <a:lnTo>
                      <a:pt x="1248" y="1247"/>
                    </a:lnTo>
                    <a:lnTo>
                      <a:pt x="1248" y="1134"/>
                    </a:lnTo>
                    <a:lnTo>
                      <a:pt x="1361" y="1134"/>
                    </a:lnTo>
                    <a:lnTo>
                      <a:pt x="1361" y="1021"/>
                    </a:lnTo>
                    <a:lnTo>
                      <a:pt x="1474" y="1021"/>
                    </a:lnTo>
                    <a:lnTo>
                      <a:pt x="1474" y="907"/>
                    </a:lnTo>
                    <a:lnTo>
                      <a:pt x="1588" y="907"/>
                    </a:lnTo>
                    <a:lnTo>
                      <a:pt x="1588" y="794"/>
                    </a:lnTo>
                    <a:lnTo>
                      <a:pt x="1474" y="794"/>
                    </a:lnTo>
                    <a:lnTo>
                      <a:pt x="1474" y="567"/>
                    </a:lnTo>
                    <a:lnTo>
                      <a:pt x="1588" y="567"/>
                    </a:lnTo>
                    <a:lnTo>
                      <a:pt x="1588" y="340"/>
                    </a:lnTo>
                    <a:lnTo>
                      <a:pt x="1701" y="340"/>
                    </a:lnTo>
                    <a:lnTo>
                      <a:pt x="1701" y="227"/>
                    </a:lnTo>
                    <a:lnTo>
                      <a:pt x="1815" y="227"/>
                    </a:lnTo>
                    <a:lnTo>
                      <a:pt x="1815" y="0"/>
                    </a:lnTo>
                    <a:lnTo>
                      <a:pt x="1474" y="0"/>
                    </a:lnTo>
                    <a:lnTo>
                      <a:pt x="1474" y="227"/>
                    </a:lnTo>
                    <a:lnTo>
                      <a:pt x="1361" y="227"/>
                    </a:lnTo>
                    <a:lnTo>
                      <a:pt x="1361" y="0"/>
                    </a:lnTo>
                    <a:lnTo>
                      <a:pt x="1248" y="0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134" y="340"/>
                    </a:lnTo>
                    <a:lnTo>
                      <a:pt x="1021" y="340"/>
                    </a:lnTo>
                    <a:lnTo>
                      <a:pt x="1021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4826" y="2570"/>
                <a:ext cx="907" cy="908"/>
              </a:xfrm>
              <a:custGeom>
                <a:avLst/>
                <a:gdLst>
                  <a:gd name="T0" fmla="*/ 340 w 907"/>
                  <a:gd name="T1" fmla="*/ 0 h 908"/>
                  <a:gd name="T2" fmla="*/ 340 w 907"/>
                  <a:gd name="T3" fmla="*/ 114 h 908"/>
                  <a:gd name="T4" fmla="*/ 227 w 907"/>
                  <a:gd name="T5" fmla="*/ 114 h 908"/>
                  <a:gd name="T6" fmla="*/ 227 w 907"/>
                  <a:gd name="T7" fmla="*/ 227 h 908"/>
                  <a:gd name="T8" fmla="*/ 340 w 907"/>
                  <a:gd name="T9" fmla="*/ 227 h 908"/>
                  <a:gd name="T10" fmla="*/ 340 w 907"/>
                  <a:gd name="T11" fmla="*/ 341 h 908"/>
                  <a:gd name="T12" fmla="*/ 113 w 907"/>
                  <a:gd name="T13" fmla="*/ 341 h 908"/>
                  <a:gd name="T14" fmla="*/ 113 w 907"/>
                  <a:gd name="T15" fmla="*/ 454 h 908"/>
                  <a:gd name="T16" fmla="*/ 0 w 907"/>
                  <a:gd name="T17" fmla="*/ 454 h 908"/>
                  <a:gd name="T18" fmla="*/ 0 w 907"/>
                  <a:gd name="T19" fmla="*/ 567 h 908"/>
                  <a:gd name="T20" fmla="*/ 340 w 907"/>
                  <a:gd name="T21" fmla="*/ 567 h 908"/>
                  <a:gd name="T22" fmla="*/ 340 w 907"/>
                  <a:gd name="T23" fmla="*/ 794 h 908"/>
                  <a:gd name="T24" fmla="*/ 567 w 907"/>
                  <a:gd name="T25" fmla="*/ 794 h 908"/>
                  <a:gd name="T26" fmla="*/ 567 w 907"/>
                  <a:gd name="T27" fmla="*/ 908 h 908"/>
                  <a:gd name="T28" fmla="*/ 794 w 907"/>
                  <a:gd name="T29" fmla="*/ 908 h 908"/>
                  <a:gd name="T30" fmla="*/ 794 w 907"/>
                  <a:gd name="T31" fmla="*/ 567 h 908"/>
                  <a:gd name="T32" fmla="*/ 907 w 907"/>
                  <a:gd name="T33" fmla="*/ 567 h 908"/>
                  <a:gd name="T34" fmla="*/ 907 w 907"/>
                  <a:gd name="T35" fmla="*/ 341 h 908"/>
                  <a:gd name="T36" fmla="*/ 794 w 907"/>
                  <a:gd name="T37" fmla="*/ 341 h 908"/>
                  <a:gd name="T38" fmla="*/ 794 w 907"/>
                  <a:gd name="T39" fmla="*/ 114 h 908"/>
                  <a:gd name="T40" fmla="*/ 680 w 907"/>
                  <a:gd name="T41" fmla="*/ 114 h 908"/>
                  <a:gd name="T42" fmla="*/ 680 w 907"/>
                  <a:gd name="T43" fmla="*/ 227 h 908"/>
                  <a:gd name="T44" fmla="*/ 453 w 907"/>
                  <a:gd name="T45" fmla="*/ 227 h 908"/>
                  <a:gd name="T46" fmla="*/ 453 w 907"/>
                  <a:gd name="T47" fmla="*/ 0 h 908"/>
                  <a:gd name="T48" fmla="*/ 340 w 907"/>
                  <a:gd name="T49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908">
                    <a:moveTo>
                      <a:pt x="340" y="0"/>
                    </a:move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340" y="567"/>
                    </a:lnTo>
                    <a:lnTo>
                      <a:pt x="340" y="794"/>
                    </a:lnTo>
                    <a:lnTo>
                      <a:pt x="567" y="794"/>
                    </a:lnTo>
                    <a:lnTo>
                      <a:pt x="567" y="908"/>
                    </a:lnTo>
                    <a:lnTo>
                      <a:pt x="794" y="908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341"/>
                    </a:lnTo>
                    <a:lnTo>
                      <a:pt x="794" y="341"/>
                    </a:lnTo>
                    <a:lnTo>
                      <a:pt x="794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453" y="227"/>
                    </a:lnTo>
                    <a:lnTo>
                      <a:pt x="453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4259" y="2344"/>
                <a:ext cx="453" cy="567"/>
              </a:xfrm>
              <a:custGeom>
                <a:avLst/>
                <a:gdLst>
                  <a:gd name="T0" fmla="*/ 453 w 453"/>
                  <a:gd name="T1" fmla="*/ 0 h 567"/>
                  <a:gd name="T2" fmla="*/ 453 w 453"/>
                  <a:gd name="T3" fmla="*/ 453 h 567"/>
                  <a:gd name="T4" fmla="*/ 340 w 453"/>
                  <a:gd name="T5" fmla="*/ 453 h 567"/>
                  <a:gd name="T6" fmla="*/ 340 w 453"/>
                  <a:gd name="T7" fmla="*/ 567 h 567"/>
                  <a:gd name="T8" fmla="*/ 113 w 453"/>
                  <a:gd name="T9" fmla="*/ 567 h 567"/>
                  <a:gd name="T10" fmla="*/ 113 w 453"/>
                  <a:gd name="T11" fmla="*/ 340 h 567"/>
                  <a:gd name="T12" fmla="*/ 0 w 453"/>
                  <a:gd name="T13" fmla="*/ 340 h 567"/>
                  <a:gd name="T14" fmla="*/ 0 w 453"/>
                  <a:gd name="T15" fmla="*/ 113 h 567"/>
                  <a:gd name="T16" fmla="*/ 113 w 453"/>
                  <a:gd name="T17" fmla="*/ 113 h 567"/>
                  <a:gd name="T18" fmla="*/ 113 w 453"/>
                  <a:gd name="T19" fmla="*/ 0 h 567"/>
                  <a:gd name="T20" fmla="*/ 453 w 453"/>
                  <a:gd name="T2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567">
                    <a:moveTo>
                      <a:pt x="453" y="0"/>
                    </a:moveTo>
                    <a:lnTo>
                      <a:pt x="453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5166" y="983"/>
                <a:ext cx="1474" cy="1814"/>
              </a:xfrm>
              <a:custGeom>
                <a:avLst/>
                <a:gdLst>
                  <a:gd name="T0" fmla="*/ 794 w 1474"/>
                  <a:gd name="T1" fmla="*/ 1474 h 1814"/>
                  <a:gd name="T2" fmla="*/ 680 w 1474"/>
                  <a:gd name="T3" fmla="*/ 1474 h 1814"/>
                  <a:gd name="T4" fmla="*/ 680 w 1474"/>
                  <a:gd name="T5" fmla="*/ 1587 h 1814"/>
                  <a:gd name="T6" fmla="*/ 567 w 1474"/>
                  <a:gd name="T7" fmla="*/ 1587 h 1814"/>
                  <a:gd name="T8" fmla="*/ 567 w 1474"/>
                  <a:gd name="T9" fmla="*/ 1701 h 1814"/>
                  <a:gd name="T10" fmla="*/ 340 w 1474"/>
                  <a:gd name="T11" fmla="*/ 1701 h 1814"/>
                  <a:gd name="T12" fmla="*/ 340 w 1474"/>
                  <a:gd name="T13" fmla="*/ 1814 h 1814"/>
                  <a:gd name="T14" fmla="*/ 113 w 1474"/>
                  <a:gd name="T15" fmla="*/ 1814 h 1814"/>
                  <a:gd name="T16" fmla="*/ 113 w 1474"/>
                  <a:gd name="T17" fmla="*/ 1474 h 1814"/>
                  <a:gd name="T18" fmla="*/ 0 w 1474"/>
                  <a:gd name="T19" fmla="*/ 1474 h 1814"/>
                  <a:gd name="T20" fmla="*/ 0 w 1474"/>
                  <a:gd name="T21" fmla="*/ 1134 h 1814"/>
                  <a:gd name="T22" fmla="*/ 113 w 1474"/>
                  <a:gd name="T23" fmla="*/ 1134 h 1814"/>
                  <a:gd name="T24" fmla="*/ 113 w 1474"/>
                  <a:gd name="T25" fmla="*/ 1020 h 1814"/>
                  <a:gd name="T26" fmla="*/ 227 w 1474"/>
                  <a:gd name="T27" fmla="*/ 1020 h 1814"/>
                  <a:gd name="T28" fmla="*/ 227 w 1474"/>
                  <a:gd name="T29" fmla="*/ 907 h 1814"/>
                  <a:gd name="T30" fmla="*/ 454 w 1474"/>
                  <a:gd name="T31" fmla="*/ 907 h 1814"/>
                  <a:gd name="T32" fmla="*/ 454 w 1474"/>
                  <a:gd name="T33" fmla="*/ 794 h 1814"/>
                  <a:gd name="T34" fmla="*/ 340 w 1474"/>
                  <a:gd name="T35" fmla="*/ 794 h 1814"/>
                  <a:gd name="T36" fmla="*/ 340 w 1474"/>
                  <a:gd name="T37" fmla="*/ 680 h 1814"/>
                  <a:gd name="T38" fmla="*/ 454 w 1474"/>
                  <a:gd name="T39" fmla="*/ 680 h 1814"/>
                  <a:gd name="T40" fmla="*/ 454 w 1474"/>
                  <a:gd name="T41" fmla="*/ 567 h 1814"/>
                  <a:gd name="T42" fmla="*/ 567 w 1474"/>
                  <a:gd name="T43" fmla="*/ 567 h 1814"/>
                  <a:gd name="T44" fmla="*/ 567 w 1474"/>
                  <a:gd name="T45" fmla="*/ 0 h 1814"/>
                  <a:gd name="T46" fmla="*/ 907 w 1474"/>
                  <a:gd name="T47" fmla="*/ 0 h 1814"/>
                  <a:gd name="T48" fmla="*/ 907 w 1474"/>
                  <a:gd name="T49" fmla="*/ 340 h 1814"/>
                  <a:gd name="T50" fmla="*/ 1134 w 1474"/>
                  <a:gd name="T51" fmla="*/ 340 h 1814"/>
                  <a:gd name="T52" fmla="*/ 1134 w 1474"/>
                  <a:gd name="T53" fmla="*/ 227 h 1814"/>
                  <a:gd name="T54" fmla="*/ 1247 w 1474"/>
                  <a:gd name="T55" fmla="*/ 227 h 1814"/>
                  <a:gd name="T56" fmla="*/ 1247 w 1474"/>
                  <a:gd name="T57" fmla="*/ 113 h 1814"/>
                  <a:gd name="T58" fmla="*/ 1361 w 1474"/>
                  <a:gd name="T59" fmla="*/ 113 h 1814"/>
                  <a:gd name="T60" fmla="*/ 1474 w 1474"/>
                  <a:gd name="T61" fmla="*/ 113 h 1814"/>
                  <a:gd name="T62" fmla="*/ 1474 w 1474"/>
                  <a:gd name="T63" fmla="*/ 340 h 1814"/>
                  <a:gd name="T64" fmla="*/ 1247 w 1474"/>
                  <a:gd name="T65" fmla="*/ 340 h 1814"/>
                  <a:gd name="T66" fmla="*/ 1247 w 1474"/>
                  <a:gd name="T67" fmla="*/ 680 h 1814"/>
                  <a:gd name="T68" fmla="*/ 1021 w 1474"/>
                  <a:gd name="T69" fmla="*/ 680 h 1814"/>
                  <a:gd name="T70" fmla="*/ 1021 w 1474"/>
                  <a:gd name="T71" fmla="*/ 907 h 1814"/>
                  <a:gd name="T72" fmla="*/ 907 w 1474"/>
                  <a:gd name="T73" fmla="*/ 907 h 1814"/>
                  <a:gd name="T74" fmla="*/ 907 w 1474"/>
                  <a:gd name="T75" fmla="*/ 1020 h 1814"/>
                  <a:gd name="T76" fmla="*/ 794 w 1474"/>
                  <a:gd name="T77" fmla="*/ 1020 h 1814"/>
                  <a:gd name="T78" fmla="*/ 794 w 1474"/>
                  <a:gd name="T79" fmla="*/ 1134 h 1814"/>
                  <a:gd name="T80" fmla="*/ 907 w 1474"/>
                  <a:gd name="T81" fmla="*/ 1134 h 1814"/>
                  <a:gd name="T82" fmla="*/ 907 w 1474"/>
                  <a:gd name="T83" fmla="*/ 1361 h 1814"/>
                  <a:gd name="T84" fmla="*/ 794 w 1474"/>
                  <a:gd name="T85" fmla="*/ 1361 h 1814"/>
                  <a:gd name="T86" fmla="*/ 794 w 1474"/>
                  <a:gd name="T87" fmla="*/ 1474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4" h="1814">
                    <a:moveTo>
                      <a:pt x="794" y="1474"/>
                    </a:moveTo>
                    <a:lnTo>
                      <a:pt x="680" y="1474"/>
                    </a:lnTo>
                    <a:lnTo>
                      <a:pt x="680" y="1587"/>
                    </a:lnTo>
                    <a:lnTo>
                      <a:pt x="567" y="1587"/>
                    </a:lnTo>
                    <a:lnTo>
                      <a:pt x="567" y="1701"/>
                    </a:lnTo>
                    <a:lnTo>
                      <a:pt x="340" y="1701"/>
                    </a:lnTo>
                    <a:lnTo>
                      <a:pt x="340" y="1814"/>
                    </a:lnTo>
                    <a:lnTo>
                      <a:pt x="113" y="1814"/>
                    </a:lnTo>
                    <a:lnTo>
                      <a:pt x="113" y="1474"/>
                    </a:lnTo>
                    <a:lnTo>
                      <a:pt x="0" y="1474"/>
                    </a:lnTo>
                    <a:lnTo>
                      <a:pt x="0" y="1134"/>
                    </a:lnTo>
                    <a:lnTo>
                      <a:pt x="113" y="1134"/>
                    </a:lnTo>
                    <a:lnTo>
                      <a:pt x="113" y="1020"/>
                    </a:lnTo>
                    <a:lnTo>
                      <a:pt x="227" y="1020"/>
                    </a:lnTo>
                    <a:lnTo>
                      <a:pt x="227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340" y="794"/>
                    </a:lnTo>
                    <a:lnTo>
                      <a:pt x="340" y="680"/>
                    </a:lnTo>
                    <a:lnTo>
                      <a:pt x="454" y="680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0"/>
                    </a:lnTo>
                    <a:lnTo>
                      <a:pt x="907" y="0"/>
                    </a:lnTo>
                    <a:lnTo>
                      <a:pt x="907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247" y="227"/>
                    </a:lnTo>
                    <a:lnTo>
                      <a:pt x="1247" y="113"/>
                    </a:lnTo>
                    <a:lnTo>
                      <a:pt x="1361" y="113"/>
                    </a:lnTo>
                    <a:lnTo>
                      <a:pt x="1474" y="113"/>
                    </a:lnTo>
                    <a:lnTo>
                      <a:pt x="1474" y="340"/>
                    </a:lnTo>
                    <a:lnTo>
                      <a:pt x="1247" y="340"/>
                    </a:lnTo>
                    <a:lnTo>
                      <a:pt x="1247" y="680"/>
                    </a:lnTo>
                    <a:lnTo>
                      <a:pt x="1021" y="680"/>
                    </a:lnTo>
                    <a:lnTo>
                      <a:pt x="1021" y="907"/>
                    </a:lnTo>
                    <a:lnTo>
                      <a:pt x="907" y="907"/>
                    </a:lnTo>
                    <a:lnTo>
                      <a:pt x="907" y="1020"/>
                    </a:lnTo>
                    <a:lnTo>
                      <a:pt x="794" y="1020"/>
                    </a:lnTo>
                    <a:lnTo>
                      <a:pt x="794" y="1134"/>
                    </a:lnTo>
                    <a:lnTo>
                      <a:pt x="907" y="1134"/>
                    </a:lnTo>
                    <a:lnTo>
                      <a:pt x="907" y="1361"/>
                    </a:lnTo>
                    <a:lnTo>
                      <a:pt x="794" y="1361"/>
                    </a:lnTo>
                    <a:lnTo>
                      <a:pt x="794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6073" y="643"/>
                <a:ext cx="567" cy="680"/>
              </a:xfrm>
              <a:custGeom>
                <a:avLst/>
                <a:gdLst>
                  <a:gd name="T0" fmla="*/ 454 w 567"/>
                  <a:gd name="T1" fmla="*/ 0 h 680"/>
                  <a:gd name="T2" fmla="*/ 454 w 567"/>
                  <a:gd name="T3" fmla="*/ 113 h 680"/>
                  <a:gd name="T4" fmla="*/ 567 w 567"/>
                  <a:gd name="T5" fmla="*/ 113 h 680"/>
                  <a:gd name="T6" fmla="*/ 567 w 567"/>
                  <a:gd name="T7" fmla="*/ 226 h 680"/>
                  <a:gd name="T8" fmla="*/ 454 w 567"/>
                  <a:gd name="T9" fmla="*/ 226 h 680"/>
                  <a:gd name="T10" fmla="*/ 454 w 567"/>
                  <a:gd name="T11" fmla="*/ 453 h 680"/>
                  <a:gd name="T12" fmla="*/ 340 w 567"/>
                  <a:gd name="T13" fmla="*/ 453 h 680"/>
                  <a:gd name="T14" fmla="*/ 340 w 567"/>
                  <a:gd name="T15" fmla="*/ 567 h 680"/>
                  <a:gd name="T16" fmla="*/ 227 w 567"/>
                  <a:gd name="T17" fmla="*/ 567 h 680"/>
                  <a:gd name="T18" fmla="*/ 227 w 567"/>
                  <a:gd name="T19" fmla="*/ 680 h 680"/>
                  <a:gd name="T20" fmla="*/ 0 w 567"/>
                  <a:gd name="T21" fmla="*/ 680 h 680"/>
                  <a:gd name="T22" fmla="*/ 0 w 567"/>
                  <a:gd name="T23" fmla="*/ 340 h 680"/>
                  <a:gd name="T24" fmla="*/ 114 w 567"/>
                  <a:gd name="T25" fmla="*/ 340 h 680"/>
                  <a:gd name="T26" fmla="*/ 114 w 567"/>
                  <a:gd name="T27" fmla="*/ 226 h 680"/>
                  <a:gd name="T28" fmla="*/ 227 w 567"/>
                  <a:gd name="T29" fmla="*/ 226 h 680"/>
                  <a:gd name="T30" fmla="*/ 340 w 567"/>
                  <a:gd name="T31" fmla="*/ 226 h 680"/>
                  <a:gd name="T32" fmla="*/ 340 w 567"/>
                  <a:gd name="T33" fmla="*/ 0 h 680"/>
                  <a:gd name="T34" fmla="*/ 454 w 567"/>
                  <a:gd name="T35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7" h="680">
                    <a:moveTo>
                      <a:pt x="454" y="0"/>
                    </a:move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5279" y="1096"/>
                <a:ext cx="454" cy="567"/>
              </a:xfrm>
              <a:custGeom>
                <a:avLst/>
                <a:gdLst>
                  <a:gd name="T0" fmla="*/ 454 w 454"/>
                  <a:gd name="T1" fmla="*/ 0 h 567"/>
                  <a:gd name="T2" fmla="*/ 227 w 454"/>
                  <a:gd name="T3" fmla="*/ 0 h 567"/>
                  <a:gd name="T4" fmla="*/ 227 w 454"/>
                  <a:gd name="T5" fmla="*/ 114 h 567"/>
                  <a:gd name="T6" fmla="*/ 114 w 454"/>
                  <a:gd name="T7" fmla="*/ 114 h 567"/>
                  <a:gd name="T8" fmla="*/ 114 w 454"/>
                  <a:gd name="T9" fmla="*/ 340 h 567"/>
                  <a:gd name="T10" fmla="*/ 0 w 454"/>
                  <a:gd name="T11" fmla="*/ 340 h 567"/>
                  <a:gd name="T12" fmla="*/ 0 w 454"/>
                  <a:gd name="T13" fmla="*/ 454 h 567"/>
                  <a:gd name="T14" fmla="*/ 114 w 454"/>
                  <a:gd name="T15" fmla="*/ 454 h 567"/>
                  <a:gd name="T16" fmla="*/ 114 w 454"/>
                  <a:gd name="T17" fmla="*/ 567 h 567"/>
                  <a:gd name="T18" fmla="*/ 341 w 454"/>
                  <a:gd name="T19" fmla="*/ 567 h 567"/>
                  <a:gd name="T20" fmla="*/ 341 w 454"/>
                  <a:gd name="T21" fmla="*/ 454 h 567"/>
                  <a:gd name="T22" fmla="*/ 454 w 454"/>
                  <a:gd name="T23" fmla="*/ 454 h 567"/>
                  <a:gd name="T24" fmla="*/ 454 w 454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567">
                    <a:moveTo>
                      <a:pt x="454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341" y="567"/>
                    </a:lnTo>
                    <a:lnTo>
                      <a:pt x="341" y="454"/>
                    </a:lnTo>
                    <a:lnTo>
                      <a:pt x="454" y="454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5053" y="1550"/>
                <a:ext cx="567" cy="567"/>
              </a:xfrm>
              <a:custGeom>
                <a:avLst/>
                <a:gdLst>
                  <a:gd name="T0" fmla="*/ 340 w 567"/>
                  <a:gd name="T1" fmla="*/ 0 h 567"/>
                  <a:gd name="T2" fmla="*/ 226 w 567"/>
                  <a:gd name="T3" fmla="*/ 0 h 567"/>
                  <a:gd name="T4" fmla="*/ 226 w 567"/>
                  <a:gd name="T5" fmla="*/ 113 h 567"/>
                  <a:gd name="T6" fmla="*/ 113 w 567"/>
                  <a:gd name="T7" fmla="*/ 113 h 567"/>
                  <a:gd name="T8" fmla="*/ 113 w 567"/>
                  <a:gd name="T9" fmla="*/ 340 h 567"/>
                  <a:gd name="T10" fmla="*/ 0 w 567"/>
                  <a:gd name="T11" fmla="*/ 340 h 567"/>
                  <a:gd name="T12" fmla="*/ 0 w 567"/>
                  <a:gd name="T13" fmla="*/ 453 h 567"/>
                  <a:gd name="T14" fmla="*/ 113 w 567"/>
                  <a:gd name="T15" fmla="*/ 453 h 567"/>
                  <a:gd name="T16" fmla="*/ 113 w 567"/>
                  <a:gd name="T17" fmla="*/ 567 h 567"/>
                  <a:gd name="T18" fmla="*/ 226 w 567"/>
                  <a:gd name="T19" fmla="*/ 567 h 567"/>
                  <a:gd name="T20" fmla="*/ 226 w 567"/>
                  <a:gd name="T21" fmla="*/ 453 h 567"/>
                  <a:gd name="T22" fmla="*/ 340 w 567"/>
                  <a:gd name="T23" fmla="*/ 453 h 567"/>
                  <a:gd name="T24" fmla="*/ 340 w 567"/>
                  <a:gd name="T25" fmla="*/ 340 h 567"/>
                  <a:gd name="T26" fmla="*/ 567 w 567"/>
                  <a:gd name="T27" fmla="*/ 340 h 567"/>
                  <a:gd name="T28" fmla="*/ 567 w 567"/>
                  <a:gd name="T29" fmla="*/ 227 h 567"/>
                  <a:gd name="T30" fmla="*/ 453 w 567"/>
                  <a:gd name="T31" fmla="*/ 227 h 567"/>
                  <a:gd name="T32" fmla="*/ 453 w 567"/>
                  <a:gd name="T33" fmla="*/ 113 h 567"/>
                  <a:gd name="T34" fmla="*/ 340 w 567"/>
                  <a:gd name="T35" fmla="*/ 113 h 567"/>
                  <a:gd name="T36" fmla="*/ 340 w 567"/>
                  <a:gd name="T3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567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3578" y="76"/>
                <a:ext cx="1248" cy="1701"/>
              </a:xfrm>
              <a:custGeom>
                <a:avLst/>
                <a:gdLst>
                  <a:gd name="T0" fmla="*/ 1248 w 1248"/>
                  <a:gd name="T1" fmla="*/ 0 h 1701"/>
                  <a:gd name="T2" fmla="*/ 1248 w 1248"/>
                  <a:gd name="T3" fmla="*/ 226 h 1701"/>
                  <a:gd name="T4" fmla="*/ 1134 w 1248"/>
                  <a:gd name="T5" fmla="*/ 226 h 1701"/>
                  <a:gd name="T6" fmla="*/ 1134 w 1248"/>
                  <a:gd name="T7" fmla="*/ 340 h 1701"/>
                  <a:gd name="T8" fmla="*/ 1248 w 1248"/>
                  <a:gd name="T9" fmla="*/ 340 h 1701"/>
                  <a:gd name="T10" fmla="*/ 1248 w 1248"/>
                  <a:gd name="T11" fmla="*/ 567 h 1701"/>
                  <a:gd name="T12" fmla="*/ 1134 w 1248"/>
                  <a:gd name="T13" fmla="*/ 567 h 1701"/>
                  <a:gd name="T14" fmla="*/ 1134 w 1248"/>
                  <a:gd name="T15" fmla="*/ 1134 h 1701"/>
                  <a:gd name="T16" fmla="*/ 1021 w 1248"/>
                  <a:gd name="T17" fmla="*/ 1134 h 1701"/>
                  <a:gd name="T18" fmla="*/ 1021 w 1248"/>
                  <a:gd name="T19" fmla="*/ 1247 h 1701"/>
                  <a:gd name="T20" fmla="*/ 908 w 1248"/>
                  <a:gd name="T21" fmla="*/ 1247 h 1701"/>
                  <a:gd name="T22" fmla="*/ 908 w 1248"/>
                  <a:gd name="T23" fmla="*/ 1587 h 1701"/>
                  <a:gd name="T24" fmla="*/ 794 w 1248"/>
                  <a:gd name="T25" fmla="*/ 1587 h 1701"/>
                  <a:gd name="T26" fmla="*/ 794 w 1248"/>
                  <a:gd name="T27" fmla="*/ 1701 h 1701"/>
                  <a:gd name="T28" fmla="*/ 681 w 1248"/>
                  <a:gd name="T29" fmla="*/ 1701 h 1701"/>
                  <a:gd name="T30" fmla="*/ 681 w 1248"/>
                  <a:gd name="T31" fmla="*/ 1587 h 1701"/>
                  <a:gd name="T32" fmla="*/ 567 w 1248"/>
                  <a:gd name="T33" fmla="*/ 1587 h 1701"/>
                  <a:gd name="T34" fmla="*/ 567 w 1248"/>
                  <a:gd name="T35" fmla="*/ 1474 h 1701"/>
                  <a:gd name="T36" fmla="*/ 341 w 1248"/>
                  <a:gd name="T37" fmla="*/ 1474 h 1701"/>
                  <a:gd name="T38" fmla="*/ 341 w 1248"/>
                  <a:gd name="T39" fmla="*/ 1360 h 1701"/>
                  <a:gd name="T40" fmla="*/ 114 w 1248"/>
                  <a:gd name="T41" fmla="*/ 1360 h 1701"/>
                  <a:gd name="T42" fmla="*/ 114 w 1248"/>
                  <a:gd name="T43" fmla="*/ 1247 h 1701"/>
                  <a:gd name="T44" fmla="*/ 0 w 1248"/>
                  <a:gd name="T45" fmla="*/ 1247 h 1701"/>
                  <a:gd name="T46" fmla="*/ 0 w 1248"/>
                  <a:gd name="T47" fmla="*/ 1134 h 1701"/>
                  <a:gd name="T48" fmla="*/ 114 w 1248"/>
                  <a:gd name="T49" fmla="*/ 1134 h 1701"/>
                  <a:gd name="T50" fmla="*/ 114 w 1248"/>
                  <a:gd name="T51" fmla="*/ 793 h 1701"/>
                  <a:gd name="T52" fmla="*/ 227 w 1248"/>
                  <a:gd name="T53" fmla="*/ 793 h 1701"/>
                  <a:gd name="T54" fmla="*/ 227 w 1248"/>
                  <a:gd name="T55" fmla="*/ 567 h 1701"/>
                  <a:gd name="T56" fmla="*/ 454 w 1248"/>
                  <a:gd name="T57" fmla="*/ 567 h 1701"/>
                  <a:gd name="T58" fmla="*/ 454 w 1248"/>
                  <a:gd name="T59" fmla="*/ 340 h 1701"/>
                  <a:gd name="T60" fmla="*/ 681 w 1248"/>
                  <a:gd name="T61" fmla="*/ 340 h 1701"/>
                  <a:gd name="T62" fmla="*/ 681 w 1248"/>
                  <a:gd name="T63" fmla="*/ 226 h 1701"/>
                  <a:gd name="T64" fmla="*/ 794 w 1248"/>
                  <a:gd name="T65" fmla="*/ 226 h 1701"/>
                  <a:gd name="T66" fmla="*/ 794 w 1248"/>
                  <a:gd name="T67" fmla="*/ 113 h 1701"/>
                  <a:gd name="T68" fmla="*/ 1021 w 1248"/>
                  <a:gd name="T69" fmla="*/ 113 h 1701"/>
                  <a:gd name="T70" fmla="*/ 1021 w 1248"/>
                  <a:gd name="T71" fmla="*/ 0 h 1701"/>
                  <a:gd name="T72" fmla="*/ 1248 w 1248"/>
                  <a:gd name="T73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48" h="1701">
                    <a:moveTo>
                      <a:pt x="1248" y="0"/>
                    </a:moveTo>
                    <a:lnTo>
                      <a:pt x="1248" y="226"/>
                    </a:lnTo>
                    <a:lnTo>
                      <a:pt x="1134" y="226"/>
                    </a:lnTo>
                    <a:lnTo>
                      <a:pt x="1134" y="340"/>
                    </a:lnTo>
                    <a:lnTo>
                      <a:pt x="1248" y="340"/>
                    </a:lnTo>
                    <a:lnTo>
                      <a:pt x="1248" y="567"/>
                    </a:lnTo>
                    <a:lnTo>
                      <a:pt x="1134" y="567"/>
                    </a:lnTo>
                    <a:lnTo>
                      <a:pt x="1134" y="1134"/>
                    </a:lnTo>
                    <a:lnTo>
                      <a:pt x="1021" y="1134"/>
                    </a:lnTo>
                    <a:lnTo>
                      <a:pt x="1021" y="1247"/>
                    </a:lnTo>
                    <a:lnTo>
                      <a:pt x="908" y="1247"/>
                    </a:lnTo>
                    <a:lnTo>
                      <a:pt x="908" y="1587"/>
                    </a:lnTo>
                    <a:lnTo>
                      <a:pt x="794" y="1587"/>
                    </a:lnTo>
                    <a:lnTo>
                      <a:pt x="794" y="1701"/>
                    </a:lnTo>
                    <a:lnTo>
                      <a:pt x="681" y="1701"/>
                    </a:lnTo>
                    <a:lnTo>
                      <a:pt x="681" y="1587"/>
                    </a:lnTo>
                    <a:lnTo>
                      <a:pt x="567" y="1587"/>
                    </a:lnTo>
                    <a:lnTo>
                      <a:pt x="567" y="1474"/>
                    </a:lnTo>
                    <a:lnTo>
                      <a:pt x="341" y="1474"/>
                    </a:lnTo>
                    <a:lnTo>
                      <a:pt x="341" y="1360"/>
                    </a:lnTo>
                    <a:lnTo>
                      <a:pt x="114" y="1360"/>
                    </a:lnTo>
                    <a:lnTo>
                      <a:pt x="114" y="1247"/>
                    </a:lnTo>
                    <a:lnTo>
                      <a:pt x="0" y="1247"/>
                    </a:lnTo>
                    <a:lnTo>
                      <a:pt x="0" y="1134"/>
                    </a:lnTo>
                    <a:lnTo>
                      <a:pt x="114" y="1134"/>
                    </a:lnTo>
                    <a:lnTo>
                      <a:pt x="114" y="793"/>
                    </a:lnTo>
                    <a:lnTo>
                      <a:pt x="227" y="793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340"/>
                    </a:lnTo>
                    <a:lnTo>
                      <a:pt x="681" y="340"/>
                    </a:lnTo>
                    <a:lnTo>
                      <a:pt x="681" y="226"/>
                    </a:lnTo>
                    <a:lnTo>
                      <a:pt x="794" y="226"/>
                    </a:lnTo>
                    <a:lnTo>
                      <a:pt x="794" y="113"/>
                    </a:lnTo>
                    <a:lnTo>
                      <a:pt x="1021" y="113"/>
                    </a:lnTo>
                    <a:lnTo>
                      <a:pt x="1021" y="0"/>
                    </a:lnTo>
                    <a:lnTo>
                      <a:pt x="124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4486" y="2457"/>
                <a:ext cx="907" cy="1247"/>
              </a:xfrm>
              <a:custGeom>
                <a:avLst/>
                <a:gdLst>
                  <a:gd name="T0" fmla="*/ 226 w 907"/>
                  <a:gd name="T1" fmla="*/ 0 h 1247"/>
                  <a:gd name="T2" fmla="*/ 226 w 907"/>
                  <a:gd name="T3" fmla="*/ 340 h 1247"/>
                  <a:gd name="T4" fmla="*/ 113 w 907"/>
                  <a:gd name="T5" fmla="*/ 340 h 1247"/>
                  <a:gd name="T6" fmla="*/ 113 w 907"/>
                  <a:gd name="T7" fmla="*/ 454 h 1247"/>
                  <a:gd name="T8" fmla="*/ 0 w 907"/>
                  <a:gd name="T9" fmla="*/ 454 h 1247"/>
                  <a:gd name="T10" fmla="*/ 0 w 907"/>
                  <a:gd name="T11" fmla="*/ 567 h 1247"/>
                  <a:gd name="T12" fmla="*/ 113 w 907"/>
                  <a:gd name="T13" fmla="*/ 567 h 1247"/>
                  <a:gd name="T14" fmla="*/ 113 w 907"/>
                  <a:gd name="T15" fmla="*/ 794 h 1247"/>
                  <a:gd name="T16" fmla="*/ 0 w 907"/>
                  <a:gd name="T17" fmla="*/ 794 h 1247"/>
                  <a:gd name="T18" fmla="*/ 0 w 907"/>
                  <a:gd name="T19" fmla="*/ 907 h 1247"/>
                  <a:gd name="T20" fmla="*/ 113 w 907"/>
                  <a:gd name="T21" fmla="*/ 907 h 1247"/>
                  <a:gd name="T22" fmla="*/ 113 w 907"/>
                  <a:gd name="T23" fmla="*/ 1247 h 1247"/>
                  <a:gd name="T24" fmla="*/ 340 w 907"/>
                  <a:gd name="T25" fmla="*/ 1247 h 1247"/>
                  <a:gd name="T26" fmla="*/ 340 w 907"/>
                  <a:gd name="T27" fmla="*/ 1134 h 1247"/>
                  <a:gd name="T28" fmla="*/ 453 w 907"/>
                  <a:gd name="T29" fmla="*/ 1134 h 1247"/>
                  <a:gd name="T30" fmla="*/ 453 w 907"/>
                  <a:gd name="T31" fmla="*/ 1021 h 1247"/>
                  <a:gd name="T32" fmla="*/ 453 w 907"/>
                  <a:gd name="T33" fmla="*/ 907 h 1247"/>
                  <a:gd name="T34" fmla="*/ 567 w 907"/>
                  <a:gd name="T35" fmla="*/ 907 h 1247"/>
                  <a:gd name="T36" fmla="*/ 567 w 907"/>
                  <a:gd name="T37" fmla="*/ 1021 h 1247"/>
                  <a:gd name="T38" fmla="*/ 907 w 907"/>
                  <a:gd name="T39" fmla="*/ 1021 h 1247"/>
                  <a:gd name="T40" fmla="*/ 907 w 907"/>
                  <a:gd name="T41" fmla="*/ 907 h 1247"/>
                  <a:gd name="T42" fmla="*/ 680 w 907"/>
                  <a:gd name="T43" fmla="*/ 907 h 1247"/>
                  <a:gd name="T44" fmla="*/ 680 w 907"/>
                  <a:gd name="T45" fmla="*/ 680 h 1247"/>
                  <a:gd name="T46" fmla="*/ 340 w 907"/>
                  <a:gd name="T47" fmla="*/ 680 h 1247"/>
                  <a:gd name="T48" fmla="*/ 340 w 907"/>
                  <a:gd name="T49" fmla="*/ 567 h 1247"/>
                  <a:gd name="T50" fmla="*/ 453 w 907"/>
                  <a:gd name="T51" fmla="*/ 567 h 1247"/>
                  <a:gd name="T52" fmla="*/ 453 w 907"/>
                  <a:gd name="T53" fmla="*/ 454 h 1247"/>
                  <a:gd name="T54" fmla="*/ 680 w 907"/>
                  <a:gd name="T55" fmla="*/ 454 h 1247"/>
                  <a:gd name="T56" fmla="*/ 680 w 907"/>
                  <a:gd name="T57" fmla="*/ 340 h 1247"/>
                  <a:gd name="T58" fmla="*/ 567 w 907"/>
                  <a:gd name="T59" fmla="*/ 340 h 1247"/>
                  <a:gd name="T60" fmla="*/ 567 w 907"/>
                  <a:gd name="T61" fmla="*/ 227 h 1247"/>
                  <a:gd name="T62" fmla="*/ 680 w 907"/>
                  <a:gd name="T63" fmla="*/ 227 h 1247"/>
                  <a:gd name="T64" fmla="*/ 680 w 907"/>
                  <a:gd name="T65" fmla="*/ 113 h 1247"/>
                  <a:gd name="T66" fmla="*/ 567 w 907"/>
                  <a:gd name="T67" fmla="*/ 113 h 1247"/>
                  <a:gd name="T68" fmla="*/ 567 w 907"/>
                  <a:gd name="T69" fmla="*/ 0 h 1247"/>
                  <a:gd name="T70" fmla="*/ 226 w 907"/>
                  <a:gd name="T71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07" h="1247">
                    <a:moveTo>
                      <a:pt x="226" y="0"/>
                    </a:move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453" y="1134"/>
                    </a:lnTo>
                    <a:lnTo>
                      <a:pt x="453" y="1021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1021"/>
                    </a:lnTo>
                    <a:lnTo>
                      <a:pt x="907" y="1021"/>
                    </a:lnTo>
                    <a:lnTo>
                      <a:pt x="907" y="907"/>
                    </a:lnTo>
                    <a:lnTo>
                      <a:pt x="680" y="907"/>
                    </a:lnTo>
                    <a:lnTo>
                      <a:pt x="680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5166" y="2457"/>
                <a:ext cx="1021" cy="1474"/>
              </a:xfrm>
              <a:custGeom>
                <a:avLst/>
                <a:gdLst>
                  <a:gd name="T0" fmla="*/ 454 w 1021"/>
                  <a:gd name="T1" fmla="*/ 680 h 1474"/>
                  <a:gd name="T2" fmla="*/ 454 w 1021"/>
                  <a:gd name="T3" fmla="*/ 1021 h 1474"/>
                  <a:gd name="T4" fmla="*/ 113 w 1021"/>
                  <a:gd name="T5" fmla="*/ 1021 h 1474"/>
                  <a:gd name="T6" fmla="*/ 113 w 1021"/>
                  <a:gd name="T7" fmla="*/ 1134 h 1474"/>
                  <a:gd name="T8" fmla="*/ 0 w 1021"/>
                  <a:gd name="T9" fmla="*/ 1134 h 1474"/>
                  <a:gd name="T10" fmla="*/ 0 w 1021"/>
                  <a:gd name="T11" fmla="*/ 1361 h 1474"/>
                  <a:gd name="T12" fmla="*/ 113 w 1021"/>
                  <a:gd name="T13" fmla="*/ 1361 h 1474"/>
                  <a:gd name="T14" fmla="*/ 113 w 1021"/>
                  <a:gd name="T15" fmla="*/ 1247 h 1474"/>
                  <a:gd name="T16" fmla="*/ 227 w 1021"/>
                  <a:gd name="T17" fmla="*/ 1247 h 1474"/>
                  <a:gd name="T18" fmla="*/ 227 w 1021"/>
                  <a:gd name="T19" fmla="*/ 1474 h 1474"/>
                  <a:gd name="T20" fmla="*/ 454 w 1021"/>
                  <a:gd name="T21" fmla="*/ 1474 h 1474"/>
                  <a:gd name="T22" fmla="*/ 454 w 1021"/>
                  <a:gd name="T23" fmla="*/ 1247 h 1474"/>
                  <a:gd name="T24" fmla="*/ 680 w 1021"/>
                  <a:gd name="T25" fmla="*/ 1247 h 1474"/>
                  <a:gd name="T26" fmla="*/ 680 w 1021"/>
                  <a:gd name="T27" fmla="*/ 1361 h 1474"/>
                  <a:gd name="T28" fmla="*/ 794 w 1021"/>
                  <a:gd name="T29" fmla="*/ 1361 h 1474"/>
                  <a:gd name="T30" fmla="*/ 794 w 1021"/>
                  <a:gd name="T31" fmla="*/ 1247 h 1474"/>
                  <a:gd name="T32" fmla="*/ 1021 w 1021"/>
                  <a:gd name="T33" fmla="*/ 1247 h 1474"/>
                  <a:gd name="T34" fmla="*/ 1021 w 1021"/>
                  <a:gd name="T35" fmla="*/ 680 h 1474"/>
                  <a:gd name="T36" fmla="*/ 794 w 1021"/>
                  <a:gd name="T37" fmla="*/ 680 h 1474"/>
                  <a:gd name="T38" fmla="*/ 794 w 1021"/>
                  <a:gd name="T39" fmla="*/ 340 h 1474"/>
                  <a:gd name="T40" fmla="*/ 907 w 1021"/>
                  <a:gd name="T41" fmla="*/ 340 h 1474"/>
                  <a:gd name="T42" fmla="*/ 907 w 1021"/>
                  <a:gd name="T43" fmla="*/ 113 h 1474"/>
                  <a:gd name="T44" fmla="*/ 794 w 1021"/>
                  <a:gd name="T45" fmla="*/ 113 h 1474"/>
                  <a:gd name="T46" fmla="*/ 794 w 1021"/>
                  <a:gd name="T47" fmla="*/ 0 h 1474"/>
                  <a:gd name="T48" fmla="*/ 680 w 1021"/>
                  <a:gd name="T49" fmla="*/ 0 h 1474"/>
                  <a:gd name="T50" fmla="*/ 680 w 1021"/>
                  <a:gd name="T51" fmla="*/ 113 h 1474"/>
                  <a:gd name="T52" fmla="*/ 567 w 1021"/>
                  <a:gd name="T53" fmla="*/ 113 h 1474"/>
                  <a:gd name="T54" fmla="*/ 567 w 1021"/>
                  <a:gd name="T55" fmla="*/ 227 h 1474"/>
                  <a:gd name="T56" fmla="*/ 454 w 1021"/>
                  <a:gd name="T57" fmla="*/ 227 h 1474"/>
                  <a:gd name="T58" fmla="*/ 454 w 1021"/>
                  <a:gd name="T59" fmla="*/ 454 h 1474"/>
                  <a:gd name="T60" fmla="*/ 567 w 1021"/>
                  <a:gd name="T61" fmla="*/ 454 h 1474"/>
                  <a:gd name="T62" fmla="*/ 567 w 1021"/>
                  <a:gd name="T63" fmla="*/ 680 h 1474"/>
                  <a:gd name="T64" fmla="*/ 454 w 1021"/>
                  <a:gd name="T65" fmla="*/ 68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1" h="1474">
                    <a:moveTo>
                      <a:pt x="454" y="680"/>
                    </a:moveTo>
                    <a:lnTo>
                      <a:pt x="454" y="1021"/>
                    </a:lnTo>
                    <a:lnTo>
                      <a:pt x="113" y="1021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1361"/>
                    </a:lnTo>
                    <a:lnTo>
                      <a:pt x="113" y="1361"/>
                    </a:lnTo>
                    <a:lnTo>
                      <a:pt x="113" y="1247"/>
                    </a:lnTo>
                    <a:lnTo>
                      <a:pt x="227" y="1247"/>
                    </a:lnTo>
                    <a:lnTo>
                      <a:pt x="227" y="1474"/>
                    </a:lnTo>
                    <a:lnTo>
                      <a:pt x="454" y="1474"/>
                    </a:lnTo>
                    <a:lnTo>
                      <a:pt x="454" y="1247"/>
                    </a:lnTo>
                    <a:lnTo>
                      <a:pt x="680" y="1247"/>
                    </a:lnTo>
                    <a:lnTo>
                      <a:pt x="680" y="1361"/>
                    </a:lnTo>
                    <a:lnTo>
                      <a:pt x="794" y="1361"/>
                    </a:lnTo>
                    <a:lnTo>
                      <a:pt x="794" y="1247"/>
                    </a:lnTo>
                    <a:lnTo>
                      <a:pt x="1021" y="1247"/>
                    </a:lnTo>
                    <a:lnTo>
                      <a:pt x="1021" y="680"/>
                    </a:lnTo>
                    <a:lnTo>
                      <a:pt x="794" y="680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680"/>
                    </a:lnTo>
                    <a:lnTo>
                      <a:pt x="454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4939" y="3704"/>
                <a:ext cx="907" cy="794"/>
              </a:xfrm>
              <a:custGeom>
                <a:avLst/>
                <a:gdLst>
                  <a:gd name="T0" fmla="*/ 227 w 907"/>
                  <a:gd name="T1" fmla="*/ 0 h 794"/>
                  <a:gd name="T2" fmla="*/ 114 w 907"/>
                  <a:gd name="T3" fmla="*/ 0 h 794"/>
                  <a:gd name="T4" fmla="*/ 114 w 907"/>
                  <a:gd name="T5" fmla="*/ 341 h 794"/>
                  <a:gd name="T6" fmla="*/ 0 w 907"/>
                  <a:gd name="T7" fmla="*/ 341 h 794"/>
                  <a:gd name="T8" fmla="*/ 0 w 907"/>
                  <a:gd name="T9" fmla="*/ 454 h 794"/>
                  <a:gd name="T10" fmla="*/ 114 w 907"/>
                  <a:gd name="T11" fmla="*/ 454 h 794"/>
                  <a:gd name="T12" fmla="*/ 114 w 907"/>
                  <a:gd name="T13" fmla="*/ 567 h 794"/>
                  <a:gd name="T14" fmla="*/ 227 w 907"/>
                  <a:gd name="T15" fmla="*/ 567 h 794"/>
                  <a:gd name="T16" fmla="*/ 227 w 907"/>
                  <a:gd name="T17" fmla="*/ 681 h 794"/>
                  <a:gd name="T18" fmla="*/ 227 w 907"/>
                  <a:gd name="T19" fmla="*/ 794 h 794"/>
                  <a:gd name="T20" fmla="*/ 454 w 907"/>
                  <a:gd name="T21" fmla="*/ 794 h 794"/>
                  <a:gd name="T22" fmla="*/ 454 w 907"/>
                  <a:gd name="T23" fmla="*/ 681 h 794"/>
                  <a:gd name="T24" fmla="*/ 567 w 907"/>
                  <a:gd name="T25" fmla="*/ 681 h 794"/>
                  <a:gd name="T26" fmla="*/ 567 w 907"/>
                  <a:gd name="T27" fmla="*/ 454 h 794"/>
                  <a:gd name="T28" fmla="*/ 681 w 907"/>
                  <a:gd name="T29" fmla="*/ 454 h 794"/>
                  <a:gd name="T30" fmla="*/ 681 w 907"/>
                  <a:gd name="T31" fmla="*/ 341 h 794"/>
                  <a:gd name="T32" fmla="*/ 794 w 907"/>
                  <a:gd name="T33" fmla="*/ 341 h 794"/>
                  <a:gd name="T34" fmla="*/ 794 w 907"/>
                  <a:gd name="T35" fmla="*/ 227 h 794"/>
                  <a:gd name="T36" fmla="*/ 907 w 907"/>
                  <a:gd name="T37" fmla="*/ 227 h 794"/>
                  <a:gd name="T38" fmla="*/ 907 w 907"/>
                  <a:gd name="T39" fmla="*/ 114 h 794"/>
                  <a:gd name="T40" fmla="*/ 681 w 907"/>
                  <a:gd name="T41" fmla="*/ 114 h 794"/>
                  <a:gd name="T42" fmla="*/ 681 w 907"/>
                  <a:gd name="T43" fmla="*/ 227 h 794"/>
                  <a:gd name="T44" fmla="*/ 454 w 907"/>
                  <a:gd name="T45" fmla="*/ 227 h 794"/>
                  <a:gd name="T46" fmla="*/ 454 w 907"/>
                  <a:gd name="T47" fmla="*/ 0 h 794"/>
                  <a:gd name="T48" fmla="*/ 340 w 907"/>
                  <a:gd name="T49" fmla="*/ 0 h 794"/>
                  <a:gd name="T50" fmla="*/ 340 w 907"/>
                  <a:gd name="T51" fmla="*/ 114 h 794"/>
                  <a:gd name="T52" fmla="*/ 227 w 907"/>
                  <a:gd name="T53" fmla="*/ 114 h 794"/>
                  <a:gd name="T54" fmla="*/ 227 w 907"/>
                  <a:gd name="T55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07" h="794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454" y="794"/>
                    </a:lnTo>
                    <a:lnTo>
                      <a:pt x="454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681" y="454"/>
                    </a:lnTo>
                    <a:lnTo>
                      <a:pt x="681" y="341"/>
                    </a:lnTo>
                    <a:lnTo>
                      <a:pt x="794" y="341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6073" y="3704"/>
                <a:ext cx="227" cy="114"/>
              </a:xfrm>
              <a:custGeom>
                <a:avLst/>
                <a:gdLst>
                  <a:gd name="T0" fmla="*/ 0 w 227"/>
                  <a:gd name="T1" fmla="*/ 0 h 114"/>
                  <a:gd name="T2" fmla="*/ 0 w 227"/>
                  <a:gd name="T3" fmla="*/ 114 h 114"/>
                  <a:gd name="T4" fmla="*/ 227 w 227"/>
                  <a:gd name="T5" fmla="*/ 114 h 114"/>
                  <a:gd name="T6" fmla="*/ 227 w 227"/>
                  <a:gd name="T7" fmla="*/ 0 h 114"/>
                  <a:gd name="T8" fmla="*/ 0 w 22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14">
                    <a:moveTo>
                      <a:pt x="0" y="0"/>
                    </a:move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7" name="Rectangle 747"/>
              <p:cNvSpPr>
                <a:spLocks noChangeArrowheads="1"/>
              </p:cNvSpPr>
              <p:nvPr/>
            </p:nvSpPr>
            <p:spPr bwMode="auto">
              <a:xfrm>
                <a:off x="5733" y="3931"/>
                <a:ext cx="227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9" name="Rectangle 749"/>
              <p:cNvSpPr>
                <a:spLocks noChangeArrowheads="1"/>
              </p:cNvSpPr>
              <p:nvPr/>
            </p:nvSpPr>
            <p:spPr bwMode="auto">
              <a:xfrm>
                <a:off x="5846" y="4044"/>
                <a:ext cx="227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Rectangle 750"/>
              <p:cNvSpPr>
                <a:spLocks noChangeArrowheads="1"/>
              </p:cNvSpPr>
              <p:nvPr/>
            </p:nvSpPr>
            <p:spPr bwMode="auto">
              <a:xfrm>
                <a:off x="5846" y="3818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1" name="Rectangle 751"/>
              <p:cNvSpPr>
                <a:spLocks noChangeArrowheads="1"/>
              </p:cNvSpPr>
              <p:nvPr/>
            </p:nvSpPr>
            <p:spPr bwMode="auto">
              <a:xfrm>
                <a:off x="6073" y="3931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2" name="Rectangle 752"/>
              <p:cNvSpPr>
                <a:spLocks noChangeArrowheads="1"/>
              </p:cNvSpPr>
              <p:nvPr/>
            </p:nvSpPr>
            <p:spPr bwMode="auto">
              <a:xfrm>
                <a:off x="5506" y="4385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999" name="Group 759"/>
            <p:cNvGrpSpPr>
              <a:grpSpLocks/>
            </p:cNvGrpSpPr>
            <p:nvPr/>
          </p:nvGrpSpPr>
          <p:grpSpPr bwMode="auto">
            <a:xfrm>
              <a:off x="5500688" y="3900488"/>
              <a:ext cx="2879725" cy="3779837"/>
              <a:chOff x="3465" y="2457"/>
              <a:chExt cx="1814" cy="2381"/>
            </a:xfrm>
          </p:grpSpPr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3805" y="4271"/>
                <a:ext cx="681" cy="567"/>
              </a:xfrm>
              <a:custGeom>
                <a:avLst/>
                <a:gdLst>
                  <a:gd name="T0" fmla="*/ 227 w 681"/>
                  <a:gd name="T1" fmla="*/ 0 h 567"/>
                  <a:gd name="T2" fmla="*/ 681 w 681"/>
                  <a:gd name="T3" fmla="*/ 0 h 567"/>
                  <a:gd name="T4" fmla="*/ 681 w 681"/>
                  <a:gd name="T5" fmla="*/ 227 h 567"/>
                  <a:gd name="T6" fmla="*/ 567 w 681"/>
                  <a:gd name="T7" fmla="*/ 227 h 567"/>
                  <a:gd name="T8" fmla="*/ 567 w 681"/>
                  <a:gd name="T9" fmla="*/ 454 h 567"/>
                  <a:gd name="T10" fmla="*/ 340 w 681"/>
                  <a:gd name="T11" fmla="*/ 454 h 567"/>
                  <a:gd name="T12" fmla="*/ 340 w 681"/>
                  <a:gd name="T13" fmla="*/ 567 h 567"/>
                  <a:gd name="T14" fmla="*/ 114 w 681"/>
                  <a:gd name="T15" fmla="*/ 567 h 567"/>
                  <a:gd name="T16" fmla="*/ 114 w 681"/>
                  <a:gd name="T17" fmla="*/ 454 h 567"/>
                  <a:gd name="T18" fmla="*/ 0 w 681"/>
                  <a:gd name="T19" fmla="*/ 454 h 567"/>
                  <a:gd name="T20" fmla="*/ 0 w 681"/>
                  <a:gd name="T21" fmla="*/ 341 h 567"/>
                  <a:gd name="T22" fmla="*/ 114 w 681"/>
                  <a:gd name="T23" fmla="*/ 341 h 567"/>
                  <a:gd name="T24" fmla="*/ 114 w 681"/>
                  <a:gd name="T25" fmla="*/ 0 h 567"/>
                  <a:gd name="T26" fmla="*/ 227 w 681"/>
                  <a:gd name="T2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1" h="567">
                    <a:moveTo>
                      <a:pt x="227" y="0"/>
                    </a:moveTo>
                    <a:lnTo>
                      <a:pt x="681" y="0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3465" y="2457"/>
                <a:ext cx="1134" cy="1814"/>
              </a:xfrm>
              <a:custGeom>
                <a:avLst/>
                <a:gdLst>
                  <a:gd name="T0" fmla="*/ 907 w 1134"/>
                  <a:gd name="T1" fmla="*/ 1814 h 1814"/>
                  <a:gd name="T2" fmla="*/ 454 w 1134"/>
                  <a:gd name="T3" fmla="*/ 1814 h 1814"/>
                  <a:gd name="T4" fmla="*/ 454 w 1134"/>
                  <a:gd name="T5" fmla="*/ 1588 h 1814"/>
                  <a:gd name="T6" fmla="*/ 340 w 1134"/>
                  <a:gd name="T7" fmla="*/ 1588 h 1814"/>
                  <a:gd name="T8" fmla="*/ 340 w 1134"/>
                  <a:gd name="T9" fmla="*/ 1247 h 1814"/>
                  <a:gd name="T10" fmla="*/ 227 w 1134"/>
                  <a:gd name="T11" fmla="*/ 1247 h 1814"/>
                  <a:gd name="T12" fmla="*/ 227 w 1134"/>
                  <a:gd name="T13" fmla="*/ 1134 h 1814"/>
                  <a:gd name="T14" fmla="*/ 0 w 1134"/>
                  <a:gd name="T15" fmla="*/ 1134 h 1814"/>
                  <a:gd name="T16" fmla="*/ 0 w 1134"/>
                  <a:gd name="T17" fmla="*/ 1021 h 1814"/>
                  <a:gd name="T18" fmla="*/ 113 w 1134"/>
                  <a:gd name="T19" fmla="*/ 1021 h 1814"/>
                  <a:gd name="T20" fmla="*/ 113 w 1134"/>
                  <a:gd name="T21" fmla="*/ 907 h 1814"/>
                  <a:gd name="T22" fmla="*/ 227 w 1134"/>
                  <a:gd name="T23" fmla="*/ 907 h 1814"/>
                  <a:gd name="T24" fmla="*/ 227 w 1134"/>
                  <a:gd name="T25" fmla="*/ 794 h 1814"/>
                  <a:gd name="T26" fmla="*/ 340 w 1134"/>
                  <a:gd name="T27" fmla="*/ 794 h 1814"/>
                  <a:gd name="T28" fmla="*/ 340 w 1134"/>
                  <a:gd name="T29" fmla="*/ 567 h 1814"/>
                  <a:gd name="T30" fmla="*/ 454 w 1134"/>
                  <a:gd name="T31" fmla="*/ 567 h 1814"/>
                  <a:gd name="T32" fmla="*/ 454 w 1134"/>
                  <a:gd name="T33" fmla="*/ 340 h 1814"/>
                  <a:gd name="T34" fmla="*/ 680 w 1134"/>
                  <a:gd name="T35" fmla="*/ 340 h 1814"/>
                  <a:gd name="T36" fmla="*/ 680 w 1134"/>
                  <a:gd name="T37" fmla="*/ 227 h 1814"/>
                  <a:gd name="T38" fmla="*/ 567 w 1134"/>
                  <a:gd name="T39" fmla="*/ 227 h 1814"/>
                  <a:gd name="T40" fmla="*/ 567 w 1134"/>
                  <a:gd name="T41" fmla="*/ 0 h 1814"/>
                  <a:gd name="T42" fmla="*/ 794 w 1134"/>
                  <a:gd name="T43" fmla="*/ 0 h 1814"/>
                  <a:gd name="T44" fmla="*/ 794 w 1134"/>
                  <a:gd name="T45" fmla="*/ 227 h 1814"/>
                  <a:gd name="T46" fmla="*/ 907 w 1134"/>
                  <a:gd name="T47" fmla="*/ 227 h 1814"/>
                  <a:gd name="T48" fmla="*/ 907 w 1134"/>
                  <a:gd name="T49" fmla="*/ 454 h 1814"/>
                  <a:gd name="T50" fmla="*/ 1021 w 1134"/>
                  <a:gd name="T51" fmla="*/ 454 h 1814"/>
                  <a:gd name="T52" fmla="*/ 1021 w 1134"/>
                  <a:gd name="T53" fmla="*/ 567 h 1814"/>
                  <a:gd name="T54" fmla="*/ 1134 w 1134"/>
                  <a:gd name="T55" fmla="*/ 567 h 1814"/>
                  <a:gd name="T56" fmla="*/ 1134 w 1134"/>
                  <a:gd name="T57" fmla="*/ 794 h 1814"/>
                  <a:gd name="T58" fmla="*/ 1021 w 1134"/>
                  <a:gd name="T59" fmla="*/ 794 h 1814"/>
                  <a:gd name="T60" fmla="*/ 1021 w 1134"/>
                  <a:gd name="T61" fmla="*/ 907 h 1814"/>
                  <a:gd name="T62" fmla="*/ 1134 w 1134"/>
                  <a:gd name="T63" fmla="*/ 907 h 1814"/>
                  <a:gd name="T64" fmla="*/ 1134 w 1134"/>
                  <a:gd name="T65" fmla="*/ 1361 h 1814"/>
                  <a:gd name="T66" fmla="*/ 907 w 1134"/>
                  <a:gd name="T67" fmla="*/ 1361 h 1814"/>
                  <a:gd name="T68" fmla="*/ 907 w 1134"/>
                  <a:gd name="T69" fmla="*/ 1814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814">
                    <a:moveTo>
                      <a:pt x="907" y="1814"/>
                    </a:moveTo>
                    <a:lnTo>
                      <a:pt x="454" y="1814"/>
                    </a:lnTo>
                    <a:lnTo>
                      <a:pt x="454" y="1588"/>
                    </a:lnTo>
                    <a:lnTo>
                      <a:pt x="340" y="1588"/>
                    </a:lnTo>
                    <a:lnTo>
                      <a:pt x="340" y="1247"/>
                    </a:lnTo>
                    <a:lnTo>
                      <a:pt x="227" y="1247"/>
                    </a:lnTo>
                    <a:lnTo>
                      <a:pt x="227" y="1134"/>
                    </a:lnTo>
                    <a:lnTo>
                      <a:pt x="0" y="1134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794" y="0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454"/>
                    </a:lnTo>
                    <a:lnTo>
                      <a:pt x="1021" y="454"/>
                    </a:lnTo>
                    <a:lnTo>
                      <a:pt x="1021" y="567"/>
                    </a:lnTo>
                    <a:lnTo>
                      <a:pt x="1134" y="567"/>
                    </a:lnTo>
                    <a:lnTo>
                      <a:pt x="1134" y="794"/>
                    </a:lnTo>
                    <a:lnTo>
                      <a:pt x="1021" y="794"/>
                    </a:lnTo>
                    <a:lnTo>
                      <a:pt x="1021" y="907"/>
                    </a:lnTo>
                    <a:lnTo>
                      <a:pt x="1134" y="907"/>
                    </a:lnTo>
                    <a:lnTo>
                      <a:pt x="1134" y="1361"/>
                    </a:lnTo>
                    <a:lnTo>
                      <a:pt x="907" y="1361"/>
                    </a:lnTo>
                    <a:lnTo>
                      <a:pt x="907" y="18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4372" y="3818"/>
                <a:ext cx="227" cy="567"/>
              </a:xfrm>
              <a:custGeom>
                <a:avLst/>
                <a:gdLst>
                  <a:gd name="T0" fmla="*/ 227 w 227"/>
                  <a:gd name="T1" fmla="*/ 0 h 567"/>
                  <a:gd name="T2" fmla="*/ 227 w 227"/>
                  <a:gd name="T3" fmla="*/ 567 h 567"/>
                  <a:gd name="T4" fmla="*/ 114 w 227"/>
                  <a:gd name="T5" fmla="*/ 567 h 567"/>
                  <a:gd name="T6" fmla="*/ 114 w 227"/>
                  <a:gd name="T7" fmla="*/ 453 h 567"/>
                  <a:gd name="T8" fmla="*/ 0 w 227"/>
                  <a:gd name="T9" fmla="*/ 453 h 567"/>
                  <a:gd name="T10" fmla="*/ 0 w 227"/>
                  <a:gd name="T11" fmla="*/ 0 h 567"/>
                  <a:gd name="T12" fmla="*/ 227 w 227"/>
                  <a:gd name="T1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567">
                    <a:moveTo>
                      <a:pt x="227" y="0"/>
                    </a:move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4599" y="3364"/>
                <a:ext cx="680" cy="1134"/>
              </a:xfrm>
              <a:custGeom>
                <a:avLst/>
                <a:gdLst>
                  <a:gd name="T0" fmla="*/ 0 w 680"/>
                  <a:gd name="T1" fmla="*/ 1021 h 1134"/>
                  <a:gd name="T2" fmla="*/ 340 w 680"/>
                  <a:gd name="T3" fmla="*/ 1021 h 1134"/>
                  <a:gd name="T4" fmla="*/ 340 w 680"/>
                  <a:gd name="T5" fmla="*/ 1134 h 1134"/>
                  <a:gd name="T6" fmla="*/ 567 w 680"/>
                  <a:gd name="T7" fmla="*/ 1134 h 1134"/>
                  <a:gd name="T8" fmla="*/ 567 w 680"/>
                  <a:gd name="T9" fmla="*/ 907 h 1134"/>
                  <a:gd name="T10" fmla="*/ 454 w 680"/>
                  <a:gd name="T11" fmla="*/ 907 h 1134"/>
                  <a:gd name="T12" fmla="*/ 454 w 680"/>
                  <a:gd name="T13" fmla="*/ 794 h 1134"/>
                  <a:gd name="T14" fmla="*/ 340 w 680"/>
                  <a:gd name="T15" fmla="*/ 794 h 1134"/>
                  <a:gd name="T16" fmla="*/ 340 w 680"/>
                  <a:gd name="T17" fmla="*/ 681 h 1134"/>
                  <a:gd name="T18" fmla="*/ 454 w 680"/>
                  <a:gd name="T19" fmla="*/ 681 h 1134"/>
                  <a:gd name="T20" fmla="*/ 454 w 680"/>
                  <a:gd name="T21" fmla="*/ 340 h 1134"/>
                  <a:gd name="T22" fmla="*/ 567 w 680"/>
                  <a:gd name="T23" fmla="*/ 340 h 1134"/>
                  <a:gd name="T24" fmla="*/ 567 w 680"/>
                  <a:gd name="T25" fmla="*/ 227 h 1134"/>
                  <a:gd name="T26" fmla="*/ 680 w 680"/>
                  <a:gd name="T27" fmla="*/ 227 h 1134"/>
                  <a:gd name="T28" fmla="*/ 680 w 680"/>
                  <a:gd name="T29" fmla="*/ 114 h 1134"/>
                  <a:gd name="T30" fmla="*/ 454 w 680"/>
                  <a:gd name="T31" fmla="*/ 114 h 1134"/>
                  <a:gd name="T32" fmla="*/ 454 w 680"/>
                  <a:gd name="T33" fmla="*/ 0 h 1134"/>
                  <a:gd name="T34" fmla="*/ 340 w 680"/>
                  <a:gd name="T35" fmla="*/ 0 h 1134"/>
                  <a:gd name="T36" fmla="*/ 340 w 680"/>
                  <a:gd name="T37" fmla="*/ 227 h 1134"/>
                  <a:gd name="T38" fmla="*/ 227 w 680"/>
                  <a:gd name="T39" fmla="*/ 227 h 1134"/>
                  <a:gd name="T40" fmla="*/ 227 w 680"/>
                  <a:gd name="T41" fmla="*/ 340 h 1134"/>
                  <a:gd name="T42" fmla="*/ 0 w 680"/>
                  <a:gd name="T43" fmla="*/ 340 h 1134"/>
                  <a:gd name="T44" fmla="*/ 0 w 680"/>
                  <a:gd name="T45" fmla="*/ 1021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0" h="1134">
                    <a:moveTo>
                      <a:pt x="0" y="1021"/>
                    </a:moveTo>
                    <a:lnTo>
                      <a:pt x="340" y="1021"/>
                    </a:lnTo>
                    <a:lnTo>
                      <a:pt x="340" y="1134"/>
                    </a:lnTo>
                    <a:lnTo>
                      <a:pt x="567" y="1134"/>
                    </a:lnTo>
                    <a:lnTo>
                      <a:pt x="567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340" y="794"/>
                    </a:lnTo>
                    <a:lnTo>
                      <a:pt x="340" y="681"/>
                    </a:lnTo>
                    <a:lnTo>
                      <a:pt x="454" y="681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8" name="Freeform 758"/>
              <p:cNvSpPr>
                <a:spLocks/>
              </p:cNvSpPr>
              <p:nvPr/>
            </p:nvSpPr>
            <p:spPr bwMode="auto">
              <a:xfrm>
                <a:off x="4486" y="4498"/>
                <a:ext cx="453" cy="114"/>
              </a:xfrm>
              <a:custGeom>
                <a:avLst/>
                <a:gdLst>
                  <a:gd name="T0" fmla="*/ 0 w 453"/>
                  <a:gd name="T1" fmla="*/ 114 h 114"/>
                  <a:gd name="T2" fmla="*/ 0 w 453"/>
                  <a:gd name="T3" fmla="*/ 0 h 114"/>
                  <a:gd name="T4" fmla="*/ 453 w 453"/>
                  <a:gd name="T5" fmla="*/ 0 h 114"/>
                  <a:gd name="T6" fmla="*/ 453 w 453"/>
                  <a:gd name="T7" fmla="*/ 114 h 114"/>
                  <a:gd name="T8" fmla="*/ 0 w 453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14">
                    <a:moveTo>
                      <a:pt x="0" y="114"/>
                    </a:moveTo>
                    <a:lnTo>
                      <a:pt x="0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6265863" y="5585232"/>
              <a:ext cx="1663516" cy="1693842"/>
              <a:chOff x="6265863" y="5585232"/>
              <a:chExt cx="1663516" cy="1693842"/>
            </a:xfrm>
          </p:grpSpPr>
          <p:sp>
            <p:nvSpPr>
              <p:cNvPr id="156" name="正方形/長方形 155"/>
              <p:cNvSpPr/>
              <p:nvPr/>
            </p:nvSpPr>
            <p:spPr>
              <a:xfrm>
                <a:off x="6265863" y="5585232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6943407" y="6426639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6357620" y="700207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7436936" y="621467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  <a:endParaRPr lang="zh-TW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60" name="グループ化 159"/>
            <p:cNvGrpSpPr/>
            <p:nvPr/>
          </p:nvGrpSpPr>
          <p:grpSpPr>
            <a:xfrm>
              <a:off x="3022246" y="1376637"/>
              <a:ext cx="7368691" cy="6678934"/>
              <a:chOff x="3022246" y="1376637"/>
              <a:chExt cx="7368691" cy="6678934"/>
            </a:xfrm>
          </p:grpSpPr>
          <p:sp>
            <p:nvSpPr>
              <p:cNvPr id="161" name="正方形/長方形 160"/>
              <p:cNvSpPr/>
              <p:nvPr/>
            </p:nvSpPr>
            <p:spPr>
              <a:xfrm>
                <a:off x="6616919" y="59803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岡山市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5110603" y="71701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倉敷市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7493671" y="198496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津山市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3173852" y="76399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笠岡市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3385783" y="505099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高梁市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4877813" y="23572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真庭市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5791639" y="6873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早島町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6387218" y="1424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鏡野町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9462478" y="14288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西粟倉村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5053013" y="45372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吉備中央町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6802515" y="33640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美咲町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8449114" y="19693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奈義町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8145463" y="4737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和気町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8066088" y="636544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瀬戸内市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6604384" y="76581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玉野市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7265559" y="50786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赤磐市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8763440" y="30327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美作市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6642329" y="39490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久米南町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8088752" y="2711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勝央町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0" name="正方形/長方形 179"/>
              <p:cNvSpPr/>
              <p:nvPr/>
            </p:nvSpPr>
            <p:spPr>
              <a:xfrm>
                <a:off x="3835401" y="77477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里庄町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8921751" y="52983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備前市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4833364" y="59342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総社市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3812382" y="13766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新庄村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3984301" y="66732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矢掛町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4098951" y="73321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浅口市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3022246" y="31306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新見市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3070664" y="65342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井原市</a:t>
                </a:r>
                <a:endPara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185"/>
          <p:cNvGrpSpPr>
            <a:grpSpLocks/>
          </p:cNvGrpSpPr>
          <p:nvPr/>
        </p:nvGrpSpPr>
        <p:grpSpPr bwMode="auto">
          <a:xfrm>
            <a:off x="3843440" y="2112146"/>
            <a:ext cx="1454699" cy="2017380"/>
            <a:chOff x="3493" y="2457"/>
            <a:chExt cx="1758" cy="2438"/>
          </a:xfrm>
        </p:grpSpPr>
        <p:sp>
          <p:nvSpPr>
            <p:cNvPr id="127" name="Freeform 156"/>
            <p:cNvSpPr>
              <a:spLocks/>
            </p:cNvSpPr>
            <p:nvPr/>
          </p:nvSpPr>
          <p:spPr bwMode="auto">
            <a:xfrm>
              <a:off x="3493" y="2457"/>
              <a:ext cx="1163" cy="1786"/>
            </a:xfrm>
            <a:custGeom>
              <a:avLst/>
              <a:gdLst>
                <a:gd name="T0" fmla="*/ 454 w 1163"/>
                <a:gd name="T1" fmla="*/ 1786 h 1786"/>
                <a:gd name="T2" fmla="*/ 426 w 1163"/>
                <a:gd name="T3" fmla="*/ 1701 h 1786"/>
                <a:gd name="T4" fmla="*/ 454 w 1163"/>
                <a:gd name="T5" fmla="*/ 1673 h 1786"/>
                <a:gd name="T6" fmla="*/ 426 w 1163"/>
                <a:gd name="T7" fmla="*/ 1616 h 1786"/>
                <a:gd name="T8" fmla="*/ 341 w 1163"/>
                <a:gd name="T9" fmla="*/ 1588 h 1786"/>
                <a:gd name="T10" fmla="*/ 256 w 1163"/>
                <a:gd name="T11" fmla="*/ 1616 h 1786"/>
                <a:gd name="T12" fmla="*/ 227 w 1163"/>
                <a:gd name="T13" fmla="*/ 1559 h 1786"/>
                <a:gd name="T14" fmla="*/ 284 w 1163"/>
                <a:gd name="T15" fmla="*/ 1474 h 1786"/>
                <a:gd name="T16" fmla="*/ 199 w 1163"/>
                <a:gd name="T17" fmla="*/ 1389 h 1786"/>
                <a:gd name="T18" fmla="*/ 284 w 1163"/>
                <a:gd name="T19" fmla="*/ 1332 h 1786"/>
                <a:gd name="T20" fmla="*/ 227 w 1163"/>
                <a:gd name="T21" fmla="*/ 1247 h 1786"/>
                <a:gd name="T22" fmla="*/ 114 w 1163"/>
                <a:gd name="T23" fmla="*/ 1134 h 1786"/>
                <a:gd name="T24" fmla="*/ 0 w 1163"/>
                <a:gd name="T25" fmla="*/ 1106 h 1786"/>
                <a:gd name="T26" fmla="*/ 0 w 1163"/>
                <a:gd name="T27" fmla="*/ 1021 h 1786"/>
                <a:gd name="T28" fmla="*/ 57 w 1163"/>
                <a:gd name="T29" fmla="*/ 907 h 1786"/>
                <a:gd name="T30" fmla="*/ 142 w 1163"/>
                <a:gd name="T31" fmla="*/ 936 h 1786"/>
                <a:gd name="T32" fmla="*/ 199 w 1163"/>
                <a:gd name="T33" fmla="*/ 765 h 1786"/>
                <a:gd name="T34" fmla="*/ 256 w 1163"/>
                <a:gd name="T35" fmla="*/ 737 h 1786"/>
                <a:gd name="T36" fmla="*/ 341 w 1163"/>
                <a:gd name="T37" fmla="*/ 794 h 1786"/>
                <a:gd name="T38" fmla="*/ 341 w 1163"/>
                <a:gd name="T39" fmla="*/ 624 h 1786"/>
                <a:gd name="T40" fmla="*/ 454 w 1163"/>
                <a:gd name="T41" fmla="*/ 595 h 1786"/>
                <a:gd name="T42" fmla="*/ 482 w 1163"/>
                <a:gd name="T43" fmla="*/ 539 h 1786"/>
                <a:gd name="T44" fmla="*/ 454 w 1163"/>
                <a:gd name="T45" fmla="*/ 482 h 1786"/>
                <a:gd name="T46" fmla="*/ 482 w 1163"/>
                <a:gd name="T47" fmla="*/ 340 h 1786"/>
                <a:gd name="T48" fmla="*/ 624 w 1163"/>
                <a:gd name="T49" fmla="*/ 227 h 1786"/>
                <a:gd name="T50" fmla="*/ 539 w 1163"/>
                <a:gd name="T51" fmla="*/ 198 h 1786"/>
                <a:gd name="T52" fmla="*/ 482 w 1163"/>
                <a:gd name="T53" fmla="*/ 142 h 1786"/>
                <a:gd name="T54" fmla="*/ 511 w 1163"/>
                <a:gd name="T55" fmla="*/ 85 h 1786"/>
                <a:gd name="T56" fmla="*/ 511 w 1163"/>
                <a:gd name="T57" fmla="*/ 28 h 1786"/>
                <a:gd name="T58" fmla="*/ 539 w 1163"/>
                <a:gd name="T59" fmla="*/ 28 h 1786"/>
                <a:gd name="T60" fmla="*/ 596 w 1163"/>
                <a:gd name="T61" fmla="*/ 85 h 1786"/>
                <a:gd name="T62" fmla="*/ 652 w 1163"/>
                <a:gd name="T63" fmla="*/ 0 h 1786"/>
                <a:gd name="T64" fmla="*/ 766 w 1163"/>
                <a:gd name="T65" fmla="*/ 28 h 1786"/>
                <a:gd name="T66" fmla="*/ 766 w 1163"/>
                <a:gd name="T67" fmla="*/ 113 h 1786"/>
                <a:gd name="T68" fmla="*/ 681 w 1163"/>
                <a:gd name="T69" fmla="*/ 198 h 1786"/>
                <a:gd name="T70" fmla="*/ 709 w 1163"/>
                <a:gd name="T71" fmla="*/ 255 h 1786"/>
                <a:gd name="T72" fmla="*/ 794 w 1163"/>
                <a:gd name="T73" fmla="*/ 198 h 1786"/>
                <a:gd name="T74" fmla="*/ 908 w 1163"/>
                <a:gd name="T75" fmla="*/ 340 h 1786"/>
                <a:gd name="T76" fmla="*/ 879 w 1163"/>
                <a:gd name="T77" fmla="*/ 397 h 1786"/>
                <a:gd name="T78" fmla="*/ 964 w 1163"/>
                <a:gd name="T79" fmla="*/ 425 h 1786"/>
                <a:gd name="T80" fmla="*/ 993 w 1163"/>
                <a:gd name="T81" fmla="*/ 397 h 1786"/>
                <a:gd name="T82" fmla="*/ 1021 w 1163"/>
                <a:gd name="T83" fmla="*/ 539 h 1786"/>
                <a:gd name="T84" fmla="*/ 1078 w 1163"/>
                <a:gd name="T85" fmla="*/ 567 h 1786"/>
                <a:gd name="T86" fmla="*/ 1134 w 1163"/>
                <a:gd name="T87" fmla="*/ 510 h 1786"/>
                <a:gd name="T88" fmla="*/ 1163 w 1163"/>
                <a:gd name="T89" fmla="*/ 539 h 1786"/>
                <a:gd name="T90" fmla="*/ 1134 w 1163"/>
                <a:gd name="T91" fmla="*/ 624 h 1786"/>
                <a:gd name="T92" fmla="*/ 1134 w 1163"/>
                <a:gd name="T93" fmla="*/ 737 h 1786"/>
                <a:gd name="T94" fmla="*/ 1021 w 1163"/>
                <a:gd name="T95" fmla="*/ 879 h 1786"/>
                <a:gd name="T96" fmla="*/ 1078 w 1163"/>
                <a:gd name="T97" fmla="*/ 907 h 1786"/>
                <a:gd name="T98" fmla="*/ 1078 w 1163"/>
                <a:gd name="T99" fmla="*/ 992 h 1786"/>
                <a:gd name="T100" fmla="*/ 1134 w 1163"/>
                <a:gd name="T101" fmla="*/ 1021 h 1786"/>
                <a:gd name="T102" fmla="*/ 1078 w 1163"/>
                <a:gd name="T103" fmla="*/ 1106 h 1786"/>
                <a:gd name="T104" fmla="*/ 1163 w 1163"/>
                <a:gd name="T105" fmla="*/ 1276 h 1786"/>
                <a:gd name="T106" fmla="*/ 1021 w 1163"/>
                <a:gd name="T107" fmla="*/ 1389 h 1786"/>
                <a:gd name="T108" fmla="*/ 936 w 1163"/>
                <a:gd name="T109" fmla="*/ 1389 h 1786"/>
                <a:gd name="T110" fmla="*/ 879 w 1163"/>
                <a:gd name="T111" fmla="*/ 1503 h 1786"/>
                <a:gd name="T112" fmla="*/ 851 w 1163"/>
                <a:gd name="T113" fmla="*/ 1673 h 1786"/>
                <a:gd name="T114" fmla="*/ 908 w 1163"/>
                <a:gd name="T115" fmla="*/ 1758 h 1786"/>
                <a:gd name="T116" fmla="*/ 737 w 1163"/>
                <a:gd name="T117" fmla="*/ 1786 h 1786"/>
                <a:gd name="T118" fmla="*/ 652 w 1163"/>
                <a:gd name="T119" fmla="*/ 1729 h 1786"/>
                <a:gd name="T120" fmla="*/ 567 w 1163"/>
                <a:gd name="T121" fmla="*/ 1729 h 1786"/>
                <a:gd name="T122" fmla="*/ 511 w 1163"/>
                <a:gd name="T123" fmla="*/ 1786 h 1786"/>
                <a:gd name="T124" fmla="*/ 454 w 1163"/>
                <a:gd name="T125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3" h="1786">
                  <a:moveTo>
                    <a:pt x="454" y="1786"/>
                  </a:moveTo>
                  <a:lnTo>
                    <a:pt x="426" y="1701"/>
                  </a:lnTo>
                  <a:lnTo>
                    <a:pt x="454" y="1673"/>
                  </a:lnTo>
                  <a:lnTo>
                    <a:pt x="426" y="1616"/>
                  </a:lnTo>
                  <a:lnTo>
                    <a:pt x="341" y="1588"/>
                  </a:lnTo>
                  <a:lnTo>
                    <a:pt x="256" y="1616"/>
                  </a:lnTo>
                  <a:lnTo>
                    <a:pt x="227" y="1559"/>
                  </a:lnTo>
                  <a:lnTo>
                    <a:pt x="284" y="1474"/>
                  </a:lnTo>
                  <a:lnTo>
                    <a:pt x="199" y="1389"/>
                  </a:lnTo>
                  <a:lnTo>
                    <a:pt x="284" y="1332"/>
                  </a:lnTo>
                  <a:lnTo>
                    <a:pt x="227" y="1247"/>
                  </a:lnTo>
                  <a:lnTo>
                    <a:pt x="114" y="1134"/>
                  </a:lnTo>
                  <a:lnTo>
                    <a:pt x="0" y="1106"/>
                  </a:lnTo>
                  <a:lnTo>
                    <a:pt x="0" y="1021"/>
                  </a:lnTo>
                  <a:lnTo>
                    <a:pt x="57" y="907"/>
                  </a:lnTo>
                  <a:lnTo>
                    <a:pt x="142" y="936"/>
                  </a:lnTo>
                  <a:lnTo>
                    <a:pt x="199" y="765"/>
                  </a:lnTo>
                  <a:lnTo>
                    <a:pt x="256" y="737"/>
                  </a:lnTo>
                  <a:lnTo>
                    <a:pt x="341" y="794"/>
                  </a:lnTo>
                  <a:lnTo>
                    <a:pt x="341" y="624"/>
                  </a:lnTo>
                  <a:lnTo>
                    <a:pt x="454" y="595"/>
                  </a:lnTo>
                  <a:lnTo>
                    <a:pt x="482" y="539"/>
                  </a:lnTo>
                  <a:lnTo>
                    <a:pt x="454" y="482"/>
                  </a:lnTo>
                  <a:lnTo>
                    <a:pt x="482" y="340"/>
                  </a:lnTo>
                  <a:lnTo>
                    <a:pt x="624" y="227"/>
                  </a:lnTo>
                  <a:lnTo>
                    <a:pt x="539" y="198"/>
                  </a:lnTo>
                  <a:lnTo>
                    <a:pt x="482" y="142"/>
                  </a:lnTo>
                  <a:lnTo>
                    <a:pt x="511" y="85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96" y="85"/>
                  </a:lnTo>
                  <a:lnTo>
                    <a:pt x="652" y="0"/>
                  </a:lnTo>
                  <a:lnTo>
                    <a:pt x="766" y="28"/>
                  </a:lnTo>
                  <a:lnTo>
                    <a:pt x="766" y="113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794" y="198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21" y="539"/>
                  </a:lnTo>
                  <a:lnTo>
                    <a:pt x="1078" y="567"/>
                  </a:lnTo>
                  <a:lnTo>
                    <a:pt x="1134" y="510"/>
                  </a:lnTo>
                  <a:lnTo>
                    <a:pt x="1163" y="539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021" y="879"/>
                  </a:lnTo>
                  <a:lnTo>
                    <a:pt x="1078" y="907"/>
                  </a:lnTo>
                  <a:lnTo>
                    <a:pt x="1078" y="992"/>
                  </a:lnTo>
                  <a:lnTo>
                    <a:pt x="1134" y="1021"/>
                  </a:lnTo>
                  <a:lnTo>
                    <a:pt x="1078" y="1106"/>
                  </a:lnTo>
                  <a:lnTo>
                    <a:pt x="1163" y="1276"/>
                  </a:lnTo>
                  <a:lnTo>
                    <a:pt x="1021" y="1389"/>
                  </a:lnTo>
                  <a:lnTo>
                    <a:pt x="936" y="1389"/>
                  </a:lnTo>
                  <a:lnTo>
                    <a:pt x="879" y="1503"/>
                  </a:lnTo>
                  <a:lnTo>
                    <a:pt x="851" y="1673"/>
                  </a:lnTo>
                  <a:lnTo>
                    <a:pt x="908" y="1758"/>
                  </a:lnTo>
                  <a:lnTo>
                    <a:pt x="737" y="1786"/>
                  </a:lnTo>
                  <a:lnTo>
                    <a:pt x="652" y="1729"/>
                  </a:lnTo>
                  <a:lnTo>
                    <a:pt x="567" y="1729"/>
                  </a:lnTo>
                  <a:lnTo>
                    <a:pt x="511" y="1786"/>
                  </a:lnTo>
                  <a:lnTo>
                    <a:pt x="454" y="178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157"/>
            <p:cNvSpPr>
              <a:spLocks/>
            </p:cNvSpPr>
            <p:nvPr/>
          </p:nvSpPr>
          <p:spPr bwMode="auto">
            <a:xfrm>
              <a:off x="3834" y="4186"/>
              <a:ext cx="708" cy="709"/>
            </a:xfrm>
            <a:custGeom>
              <a:avLst/>
              <a:gdLst>
                <a:gd name="T0" fmla="*/ 708 w 708"/>
                <a:gd name="T1" fmla="*/ 227 h 709"/>
                <a:gd name="T2" fmla="*/ 567 w 708"/>
                <a:gd name="T3" fmla="*/ 29 h 709"/>
                <a:gd name="T4" fmla="*/ 396 w 708"/>
                <a:gd name="T5" fmla="*/ 57 h 709"/>
                <a:gd name="T6" fmla="*/ 311 w 708"/>
                <a:gd name="T7" fmla="*/ 0 h 709"/>
                <a:gd name="T8" fmla="*/ 226 w 708"/>
                <a:gd name="T9" fmla="*/ 0 h 709"/>
                <a:gd name="T10" fmla="*/ 170 w 708"/>
                <a:gd name="T11" fmla="*/ 57 h 709"/>
                <a:gd name="T12" fmla="*/ 113 w 708"/>
                <a:gd name="T13" fmla="*/ 57 h 709"/>
                <a:gd name="T14" fmla="*/ 85 w 708"/>
                <a:gd name="T15" fmla="*/ 142 h 709"/>
                <a:gd name="T16" fmla="*/ 85 w 708"/>
                <a:gd name="T17" fmla="*/ 227 h 709"/>
                <a:gd name="T18" fmla="*/ 113 w 708"/>
                <a:gd name="T19" fmla="*/ 284 h 709"/>
                <a:gd name="T20" fmla="*/ 113 w 708"/>
                <a:gd name="T21" fmla="*/ 369 h 709"/>
                <a:gd name="T22" fmla="*/ 85 w 708"/>
                <a:gd name="T23" fmla="*/ 426 h 709"/>
                <a:gd name="T24" fmla="*/ 28 w 708"/>
                <a:gd name="T25" fmla="*/ 454 h 709"/>
                <a:gd name="T26" fmla="*/ 0 w 708"/>
                <a:gd name="T27" fmla="*/ 539 h 709"/>
                <a:gd name="T28" fmla="*/ 56 w 708"/>
                <a:gd name="T29" fmla="*/ 596 h 709"/>
                <a:gd name="T30" fmla="*/ 56 w 708"/>
                <a:gd name="T31" fmla="*/ 624 h 709"/>
                <a:gd name="T32" fmla="*/ 141 w 708"/>
                <a:gd name="T33" fmla="*/ 652 h 709"/>
                <a:gd name="T34" fmla="*/ 141 w 708"/>
                <a:gd name="T35" fmla="*/ 681 h 709"/>
                <a:gd name="T36" fmla="*/ 226 w 708"/>
                <a:gd name="T37" fmla="*/ 709 h 709"/>
                <a:gd name="T38" fmla="*/ 311 w 708"/>
                <a:gd name="T39" fmla="*/ 681 h 709"/>
                <a:gd name="T40" fmla="*/ 311 w 708"/>
                <a:gd name="T41" fmla="*/ 596 h 709"/>
                <a:gd name="T42" fmla="*/ 368 w 708"/>
                <a:gd name="T43" fmla="*/ 567 h 709"/>
                <a:gd name="T44" fmla="*/ 396 w 708"/>
                <a:gd name="T45" fmla="*/ 596 h 709"/>
                <a:gd name="T46" fmla="*/ 481 w 708"/>
                <a:gd name="T47" fmla="*/ 567 h 709"/>
                <a:gd name="T48" fmla="*/ 481 w 708"/>
                <a:gd name="T49" fmla="*/ 511 h 709"/>
                <a:gd name="T50" fmla="*/ 538 w 708"/>
                <a:gd name="T51" fmla="*/ 397 h 709"/>
                <a:gd name="T52" fmla="*/ 481 w 708"/>
                <a:gd name="T53" fmla="*/ 284 h 709"/>
                <a:gd name="T54" fmla="*/ 595 w 708"/>
                <a:gd name="T55" fmla="*/ 284 h 709"/>
                <a:gd name="T56" fmla="*/ 708 w 708"/>
                <a:gd name="T57" fmla="*/ 255 h 709"/>
                <a:gd name="T58" fmla="*/ 708 w 708"/>
                <a:gd name="T59" fmla="*/ 22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8" h="709">
                  <a:moveTo>
                    <a:pt x="708" y="227"/>
                  </a:moveTo>
                  <a:lnTo>
                    <a:pt x="567" y="29"/>
                  </a:lnTo>
                  <a:lnTo>
                    <a:pt x="396" y="57"/>
                  </a:lnTo>
                  <a:lnTo>
                    <a:pt x="311" y="0"/>
                  </a:lnTo>
                  <a:lnTo>
                    <a:pt x="226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85" y="426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96"/>
                  </a:lnTo>
                  <a:lnTo>
                    <a:pt x="56" y="624"/>
                  </a:lnTo>
                  <a:lnTo>
                    <a:pt x="141" y="652"/>
                  </a:lnTo>
                  <a:lnTo>
                    <a:pt x="141" y="681"/>
                  </a:lnTo>
                  <a:lnTo>
                    <a:pt x="226" y="709"/>
                  </a:lnTo>
                  <a:lnTo>
                    <a:pt x="311" y="681"/>
                  </a:lnTo>
                  <a:lnTo>
                    <a:pt x="311" y="596"/>
                  </a:lnTo>
                  <a:lnTo>
                    <a:pt x="368" y="567"/>
                  </a:lnTo>
                  <a:lnTo>
                    <a:pt x="396" y="596"/>
                  </a:lnTo>
                  <a:lnTo>
                    <a:pt x="481" y="567"/>
                  </a:lnTo>
                  <a:lnTo>
                    <a:pt x="481" y="511"/>
                  </a:lnTo>
                  <a:lnTo>
                    <a:pt x="538" y="397"/>
                  </a:lnTo>
                  <a:lnTo>
                    <a:pt x="481" y="284"/>
                  </a:lnTo>
                  <a:lnTo>
                    <a:pt x="595" y="284"/>
                  </a:lnTo>
                  <a:lnTo>
                    <a:pt x="708" y="255"/>
                  </a:lnTo>
                  <a:lnTo>
                    <a:pt x="708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158"/>
            <p:cNvSpPr>
              <a:spLocks/>
            </p:cNvSpPr>
            <p:nvPr/>
          </p:nvSpPr>
          <p:spPr bwMode="auto">
            <a:xfrm>
              <a:off x="4344" y="3846"/>
              <a:ext cx="340" cy="595"/>
            </a:xfrm>
            <a:custGeom>
              <a:avLst/>
              <a:gdLst>
                <a:gd name="T0" fmla="*/ 198 w 340"/>
                <a:gd name="T1" fmla="*/ 595 h 595"/>
                <a:gd name="T2" fmla="*/ 198 w 340"/>
                <a:gd name="T3" fmla="*/ 567 h 595"/>
                <a:gd name="T4" fmla="*/ 57 w 340"/>
                <a:gd name="T5" fmla="*/ 369 h 595"/>
                <a:gd name="T6" fmla="*/ 0 w 340"/>
                <a:gd name="T7" fmla="*/ 284 h 595"/>
                <a:gd name="T8" fmla="*/ 28 w 340"/>
                <a:gd name="T9" fmla="*/ 114 h 595"/>
                <a:gd name="T10" fmla="*/ 85 w 340"/>
                <a:gd name="T11" fmla="*/ 0 h 595"/>
                <a:gd name="T12" fmla="*/ 170 w 340"/>
                <a:gd name="T13" fmla="*/ 0 h 595"/>
                <a:gd name="T14" fmla="*/ 227 w 340"/>
                <a:gd name="T15" fmla="*/ 85 h 595"/>
                <a:gd name="T16" fmla="*/ 283 w 340"/>
                <a:gd name="T17" fmla="*/ 114 h 595"/>
                <a:gd name="T18" fmla="*/ 340 w 340"/>
                <a:gd name="T19" fmla="*/ 170 h 595"/>
                <a:gd name="T20" fmla="*/ 283 w 340"/>
                <a:gd name="T21" fmla="*/ 397 h 595"/>
                <a:gd name="T22" fmla="*/ 312 w 340"/>
                <a:gd name="T23" fmla="*/ 539 h 595"/>
                <a:gd name="T24" fmla="*/ 198 w 340"/>
                <a:gd name="T2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95">
                  <a:moveTo>
                    <a:pt x="198" y="595"/>
                  </a:moveTo>
                  <a:lnTo>
                    <a:pt x="198" y="56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28" y="114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227" y="85"/>
                  </a:lnTo>
                  <a:lnTo>
                    <a:pt x="283" y="114"/>
                  </a:lnTo>
                  <a:lnTo>
                    <a:pt x="340" y="170"/>
                  </a:lnTo>
                  <a:lnTo>
                    <a:pt x="283" y="397"/>
                  </a:lnTo>
                  <a:lnTo>
                    <a:pt x="312" y="539"/>
                  </a:lnTo>
                  <a:lnTo>
                    <a:pt x="198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163"/>
            <p:cNvSpPr>
              <a:spLocks/>
            </p:cNvSpPr>
            <p:nvPr/>
          </p:nvSpPr>
          <p:spPr bwMode="auto">
            <a:xfrm>
              <a:off x="4429" y="4441"/>
              <a:ext cx="453" cy="227"/>
            </a:xfrm>
            <a:custGeom>
              <a:avLst/>
              <a:gdLst>
                <a:gd name="T0" fmla="*/ 453 w 453"/>
                <a:gd name="T1" fmla="*/ 29 h 227"/>
                <a:gd name="T2" fmla="*/ 425 w 453"/>
                <a:gd name="T3" fmla="*/ 57 h 227"/>
                <a:gd name="T4" fmla="*/ 397 w 453"/>
                <a:gd name="T5" fmla="*/ 114 h 227"/>
                <a:gd name="T6" fmla="*/ 198 w 453"/>
                <a:gd name="T7" fmla="*/ 114 h 227"/>
                <a:gd name="T8" fmla="*/ 170 w 453"/>
                <a:gd name="T9" fmla="*/ 199 h 227"/>
                <a:gd name="T10" fmla="*/ 113 w 453"/>
                <a:gd name="T11" fmla="*/ 227 h 227"/>
                <a:gd name="T12" fmla="*/ 0 w 453"/>
                <a:gd name="T13" fmla="*/ 142 h 227"/>
                <a:gd name="T14" fmla="*/ 142 w 453"/>
                <a:gd name="T15" fmla="*/ 0 h 227"/>
                <a:gd name="T16" fmla="*/ 283 w 453"/>
                <a:gd name="T17" fmla="*/ 29 h 227"/>
                <a:gd name="T18" fmla="*/ 397 w 453"/>
                <a:gd name="T19" fmla="*/ 0 h 227"/>
                <a:gd name="T20" fmla="*/ 453 w 453"/>
                <a:gd name="T21" fmla="*/ 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27">
                  <a:moveTo>
                    <a:pt x="453" y="29"/>
                  </a:moveTo>
                  <a:lnTo>
                    <a:pt x="425" y="57"/>
                  </a:lnTo>
                  <a:lnTo>
                    <a:pt x="397" y="114"/>
                  </a:lnTo>
                  <a:lnTo>
                    <a:pt x="198" y="114"/>
                  </a:lnTo>
                  <a:lnTo>
                    <a:pt x="170" y="199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142" y="0"/>
                  </a:lnTo>
                  <a:lnTo>
                    <a:pt x="283" y="29"/>
                  </a:lnTo>
                  <a:lnTo>
                    <a:pt x="397" y="0"/>
                  </a:lnTo>
                  <a:lnTo>
                    <a:pt x="453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169"/>
            <p:cNvSpPr>
              <a:spLocks/>
            </p:cNvSpPr>
            <p:nvPr/>
          </p:nvSpPr>
          <p:spPr bwMode="auto">
            <a:xfrm>
              <a:off x="4514" y="3364"/>
              <a:ext cx="737" cy="1191"/>
            </a:xfrm>
            <a:custGeom>
              <a:avLst/>
              <a:gdLst>
                <a:gd name="T0" fmla="*/ 142 w 737"/>
                <a:gd name="T1" fmla="*/ 1021 h 1191"/>
                <a:gd name="T2" fmla="*/ 113 w 737"/>
                <a:gd name="T3" fmla="*/ 879 h 1191"/>
                <a:gd name="T4" fmla="*/ 170 w 737"/>
                <a:gd name="T5" fmla="*/ 652 h 1191"/>
                <a:gd name="T6" fmla="*/ 113 w 737"/>
                <a:gd name="T7" fmla="*/ 596 h 1191"/>
                <a:gd name="T8" fmla="*/ 57 w 737"/>
                <a:gd name="T9" fmla="*/ 567 h 1191"/>
                <a:gd name="T10" fmla="*/ 0 w 737"/>
                <a:gd name="T11" fmla="*/ 482 h 1191"/>
                <a:gd name="T12" fmla="*/ 142 w 737"/>
                <a:gd name="T13" fmla="*/ 369 h 1191"/>
                <a:gd name="T14" fmla="*/ 255 w 737"/>
                <a:gd name="T15" fmla="*/ 340 h 1191"/>
                <a:gd name="T16" fmla="*/ 368 w 737"/>
                <a:gd name="T17" fmla="*/ 255 h 1191"/>
                <a:gd name="T18" fmla="*/ 397 w 737"/>
                <a:gd name="T19" fmla="*/ 170 h 1191"/>
                <a:gd name="T20" fmla="*/ 454 w 737"/>
                <a:gd name="T21" fmla="*/ 142 h 1191"/>
                <a:gd name="T22" fmla="*/ 482 w 737"/>
                <a:gd name="T23" fmla="*/ 29 h 1191"/>
                <a:gd name="T24" fmla="*/ 567 w 737"/>
                <a:gd name="T25" fmla="*/ 0 h 1191"/>
                <a:gd name="T26" fmla="*/ 624 w 737"/>
                <a:gd name="T27" fmla="*/ 57 h 1191"/>
                <a:gd name="T28" fmla="*/ 595 w 737"/>
                <a:gd name="T29" fmla="*/ 142 h 1191"/>
                <a:gd name="T30" fmla="*/ 737 w 737"/>
                <a:gd name="T31" fmla="*/ 170 h 1191"/>
                <a:gd name="T32" fmla="*/ 737 w 737"/>
                <a:gd name="T33" fmla="*/ 255 h 1191"/>
                <a:gd name="T34" fmla="*/ 652 w 737"/>
                <a:gd name="T35" fmla="*/ 255 h 1191"/>
                <a:gd name="T36" fmla="*/ 652 w 737"/>
                <a:gd name="T37" fmla="*/ 369 h 1191"/>
                <a:gd name="T38" fmla="*/ 567 w 737"/>
                <a:gd name="T39" fmla="*/ 454 h 1191"/>
                <a:gd name="T40" fmla="*/ 567 w 737"/>
                <a:gd name="T41" fmla="*/ 510 h 1191"/>
                <a:gd name="T42" fmla="*/ 539 w 737"/>
                <a:gd name="T43" fmla="*/ 624 h 1191"/>
                <a:gd name="T44" fmla="*/ 454 w 737"/>
                <a:gd name="T45" fmla="*/ 681 h 1191"/>
                <a:gd name="T46" fmla="*/ 425 w 737"/>
                <a:gd name="T47" fmla="*/ 766 h 1191"/>
                <a:gd name="T48" fmla="*/ 510 w 737"/>
                <a:gd name="T49" fmla="*/ 794 h 1191"/>
                <a:gd name="T50" fmla="*/ 539 w 737"/>
                <a:gd name="T51" fmla="*/ 879 h 1191"/>
                <a:gd name="T52" fmla="*/ 567 w 737"/>
                <a:gd name="T53" fmla="*/ 879 h 1191"/>
                <a:gd name="T54" fmla="*/ 680 w 737"/>
                <a:gd name="T55" fmla="*/ 822 h 1191"/>
                <a:gd name="T56" fmla="*/ 709 w 737"/>
                <a:gd name="T57" fmla="*/ 907 h 1191"/>
                <a:gd name="T58" fmla="*/ 680 w 737"/>
                <a:gd name="T59" fmla="*/ 992 h 1191"/>
                <a:gd name="T60" fmla="*/ 709 w 737"/>
                <a:gd name="T61" fmla="*/ 1049 h 1191"/>
                <a:gd name="T62" fmla="*/ 709 w 737"/>
                <a:gd name="T63" fmla="*/ 1134 h 1191"/>
                <a:gd name="T64" fmla="*/ 595 w 737"/>
                <a:gd name="T65" fmla="*/ 1191 h 1191"/>
                <a:gd name="T66" fmla="*/ 539 w 737"/>
                <a:gd name="T67" fmla="*/ 1163 h 1191"/>
                <a:gd name="T68" fmla="*/ 482 w 737"/>
                <a:gd name="T69" fmla="*/ 1163 h 1191"/>
                <a:gd name="T70" fmla="*/ 425 w 737"/>
                <a:gd name="T71" fmla="*/ 1134 h 1191"/>
                <a:gd name="T72" fmla="*/ 425 w 737"/>
                <a:gd name="T73" fmla="*/ 1106 h 1191"/>
                <a:gd name="T74" fmla="*/ 397 w 737"/>
                <a:gd name="T75" fmla="*/ 1106 h 1191"/>
                <a:gd name="T76" fmla="*/ 340 w 737"/>
                <a:gd name="T77" fmla="*/ 936 h 1191"/>
                <a:gd name="T78" fmla="*/ 312 w 737"/>
                <a:gd name="T79" fmla="*/ 1049 h 1191"/>
                <a:gd name="T80" fmla="*/ 170 w 737"/>
                <a:gd name="T81" fmla="*/ 992 h 1191"/>
                <a:gd name="T82" fmla="*/ 142 w 737"/>
                <a:gd name="T83" fmla="*/ 102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1191">
                  <a:moveTo>
                    <a:pt x="142" y="1021"/>
                  </a:moveTo>
                  <a:lnTo>
                    <a:pt x="113" y="879"/>
                  </a:lnTo>
                  <a:lnTo>
                    <a:pt x="170" y="652"/>
                  </a:lnTo>
                  <a:lnTo>
                    <a:pt x="113" y="596"/>
                  </a:lnTo>
                  <a:lnTo>
                    <a:pt x="57" y="567"/>
                  </a:lnTo>
                  <a:lnTo>
                    <a:pt x="0" y="482"/>
                  </a:lnTo>
                  <a:lnTo>
                    <a:pt x="142" y="369"/>
                  </a:lnTo>
                  <a:lnTo>
                    <a:pt x="255" y="340"/>
                  </a:lnTo>
                  <a:lnTo>
                    <a:pt x="368" y="255"/>
                  </a:lnTo>
                  <a:lnTo>
                    <a:pt x="397" y="170"/>
                  </a:lnTo>
                  <a:lnTo>
                    <a:pt x="454" y="142"/>
                  </a:lnTo>
                  <a:lnTo>
                    <a:pt x="482" y="29"/>
                  </a:lnTo>
                  <a:lnTo>
                    <a:pt x="567" y="0"/>
                  </a:lnTo>
                  <a:lnTo>
                    <a:pt x="624" y="57"/>
                  </a:lnTo>
                  <a:lnTo>
                    <a:pt x="595" y="142"/>
                  </a:lnTo>
                  <a:lnTo>
                    <a:pt x="737" y="170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652" y="369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39" y="624"/>
                  </a:lnTo>
                  <a:lnTo>
                    <a:pt x="454" y="681"/>
                  </a:lnTo>
                  <a:lnTo>
                    <a:pt x="425" y="766"/>
                  </a:lnTo>
                  <a:lnTo>
                    <a:pt x="510" y="794"/>
                  </a:lnTo>
                  <a:lnTo>
                    <a:pt x="539" y="879"/>
                  </a:lnTo>
                  <a:lnTo>
                    <a:pt x="567" y="879"/>
                  </a:lnTo>
                  <a:lnTo>
                    <a:pt x="680" y="822"/>
                  </a:lnTo>
                  <a:lnTo>
                    <a:pt x="709" y="907"/>
                  </a:lnTo>
                  <a:lnTo>
                    <a:pt x="680" y="992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595" y="1191"/>
                  </a:lnTo>
                  <a:lnTo>
                    <a:pt x="539" y="1163"/>
                  </a:lnTo>
                  <a:lnTo>
                    <a:pt x="482" y="1163"/>
                  </a:lnTo>
                  <a:lnTo>
                    <a:pt x="425" y="1134"/>
                  </a:lnTo>
                  <a:lnTo>
                    <a:pt x="425" y="1106"/>
                  </a:lnTo>
                  <a:lnTo>
                    <a:pt x="397" y="1106"/>
                  </a:lnTo>
                  <a:lnTo>
                    <a:pt x="340" y="936"/>
                  </a:lnTo>
                  <a:lnTo>
                    <a:pt x="312" y="1049"/>
                  </a:lnTo>
                  <a:lnTo>
                    <a:pt x="170" y="992"/>
                  </a:lnTo>
                  <a:lnTo>
                    <a:pt x="142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89" name="Freeform 133"/>
          <p:cNvSpPr>
            <a:spLocks/>
          </p:cNvSpPr>
          <p:nvPr/>
        </p:nvSpPr>
        <p:spPr bwMode="auto">
          <a:xfrm>
            <a:off x="3443770" y="2087322"/>
            <a:ext cx="915186" cy="984693"/>
          </a:xfrm>
          <a:custGeom>
            <a:avLst/>
            <a:gdLst>
              <a:gd name="T0" fmla="*/ 369 w 1106"/>
              <a:gd name="T1" fmla="*/ 0 h 1190"/>
              <a:gd name="T2" fmla="*/ 511 w 1106"/>
              <a:gd name="T3" fmla="*/ 56 h 1190"/>
              <a:gd name="T4" fmla="*/ 539 w 1106"/>
              <a:gd name="T5" fmla="*/ 0 h 1190"/>
              <a:gd name="T6" fmla="*/ 596 w 1106"/>
              <a:gd name="T7" fmla="*/ 85 h 1190"/>
              <a:gd name="T8" fmla="*/ 681 w 1106"/>
              <a:gd name="T9" fmla="*/ 113 h 1190"/>
              <a:gd name="T10" fmla="*/ 766 w 1106"/>
              <a:gd name="T11" fmla="*/ 56 h 1190"/>
              <a:gd name="T12" fmla="*/ 879 w 1106"/>
              <a:gd name="T13" fmla="*/ 0 h 1190"/>
              <a:gd name="T14" fmla="*/ 993 w 1106"/>
              <a:gd name="T15" fmla="*/ 113 h 1190"/>
              <a:gd name="T16" fmla="*/ 964 w 1106"/>
              <a:gd name="T17" fmla="*/ 170 h 1190"/>
              <a:gd name="T18" fmla="*/ 1021 w 1106"/>
              <a:gd name="T19" fmla="*/ 226 h 1190"/>
              <a:gd name="T20" fmla="*/ 1106 w 1106"/>
              <a:gd name="T21" fmla="*/ 255 h 1190"/>
              <a:gd name="T22" fmla="*/ 964 w 1106"/>
              <a:gd name="T23" fmla="*/ 368 h 1190"/>
              <a:gd name="T24" fmla="*/ 936 w 1106"/>
              <a:gd name="T25" fmla="*/ 510 h 1190"/>
              <a:gd name="T26" fmla="*/ 964 w 1106"/>
              <a:gd name="T27" fmla="*/ 567 h 1190"/>
              <a:gd name="T28" fmla="*/ 936 w 1106"/>
              <a:gd name="T29" fmla="*/ 623 h 1190"/>
              <a:gd name="T30" fmla="*/ 823 w 1106"/>
              <a:gd name="T31" fmla="*/ 652 h 1190"/>
              <a:gd name="T32" fmla="*/ 823 w 1106"/>
              <a:gd name="T33" fmla="*/ 822 h 1190"/>
              <a:gd name="T34" fmla="*/ 738 w 1106"/>
              <a:gd name="T35" fmla="*/ 765 h 1190"/>
              <a:gd name="T36" fmla="*/ 681 w 1106"/>
              <a:gd name="T37" fmla="*/ 793 h 1190"/>
              <a:gd name="T38" fmla="*/ 624 w 1106"/>
              <a:gd name="T39" fmla="*/ 964 h 1190"/>
              <a:gd name="T40" fmla="*/ 539 w 1106"/>
              <a:gd name="T41" fmla="*/ 935 h 1190"/>
              <a:gd name="T42" fmla="*/ 482 w 1106"/>
              <a:gd name="T43" fmla="*/ 1049 h 1190"/>
              <a:gd name="T44" fmla="*/ 397 w 1106"/>
              <a:gd name="T45" fmla="*/ 992 h 1190"/>
              <a:gd name="T46" fmla="*/ 227 w 1106"/>
              <a:gd name="T47" fmla="*/ 1190 h 1190"/>
              <a:gd name="T48" fmla="*/ 142 w 1106"/>
              <a:gd name="T49" fmla="*/ 1020 h 1190"/>
              <a:gd name="T50" fmla="*/ 57 w 1106"/>
              <a:gd name="T51" fmla="*/ 964 h 1190"/>
              <a:gd name="T52" fmla="*/ 85 w 1106"/>
              <a:gd name="T53" fmla="*/ 850 h 1190"/>
              <a:gd name="T54" fmla="*/ 29 w 1106"/>
              <a:gd name="T55" fmla="*/ 765 h 1190"/>
              <a:gd name="T56" fmla="*/ 0 w 1106"/>
              <a:gd name="T57" fmla="*/ 652 h 1190"/>
              <a:gd name="T58" fmla="*/ 85 w 1106"/>
              <a:gd name="T59" fmla="*/ 538 h 1190"/>
              <a:gd name="T60" fmla="*/ 85 w 1106"/>
              <a:gd name="T61" fmla="*/ 425 h 1190"/>
              <a:gd name="T62" fmla="*/ 171 w 1106"/>
              <a:gd name="T63" fmla="*/ 425 h 1190"/>
              <a:gd name="T64" fmla="*/ 369 w 1106"/>
              <a:gd name="T65" fmla="*/ 255 h 1190"/>
              <a:gd name="T66" fmla="*/ 341 w 1106"/>
              <a:gd name="T67" fmla="*/ 198 h 1190"/>
              <a:gd name="T68" fmla="*/ 397 w 1106"/>
              <a:gd name="T69" fmla="*/ 56 h 1190"/>
              <a:gd name="T70" fmla="*/ 369 w 1106"/>
              <a:gd name="T71" fmla="*/ 0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06" h="1190">
                <a:moveTo>
                  <a:pt x="369" y="0"/>
                </a:moveTo>
                <a:lnTo>
                  <a:pt x="511" y="56"/>
                </a:lnTo>
                <a:lnTo>
                  <a:pt x="539" y="0"/>
                </a:lnTo>
                <a:lnTo>
                  <a:pt x="596" y="85"/>
                </a:lnTo>
                <a:lnTo>
                  <a:pt x="681" y="113"/>
                </a:lnTo>
                <a:lnTo>
                  <a:pt x="766" y="56"/>
                </a:lnTo>
                <a:lnTo>
                  <a:pt x="879" y="0"/>
                </a:lnTo>
                <a:lnTo>
                  <a:pt x="993" y="113"/>
                </a:lnTo>
                <a:lnTo>
                  <a:pt x="964" y="170"/>
                </a:lnTo>
                <a:lnTo>
                  <a:pt x="1021" y="226"/>
                </a:lnTo>
                <a:lnTo>
                  <a:pt x="1106" y="255"/>
                </a:lnTo>
                <a:lnTo>
                  <a:pt x="964" y="368"/>
                </a:lnTo>
                <a:lnTo>
                  <a:pt x="936" y="510"/>
                </a:lnTo>
                <a:lnTo>
                  <a:pt x="964" y="567"/>
                </a:lnTo>
                <a:lnTo>
                  <a:pt x="936" y="623"/>
                </a:lnTo>
                <a:lnTo>
                  <a:pt x="823" y="652"/>
                </a:lnTo>
                <a:lnTo>
                  <a:pt x="823" y="822"/>
                </a:lnTo>
                <a:lnTo>
                  <a:pt x="738" y="765"/>
                </a:lnTo>
                <a:lnTo>
                  <a:pt x="681" y="793"/>
                </a:lnTo>
                <a:lnTo>
                  <a:pt x="624" y="964"/>
                </a:lnTo>
                <a:lnTo>
                  <a:pt x="539" y="935"/>
                </a:lnTo>
                <a:lnTo>
                  <a:pt x="482" y="1049"/>
                </a:lnTo>
                <a:lnTo>
                  <a:pt x="397" y="992"/>
                </a:lnTo>
                <a:lnTo>
                  <a:pt x="227" y="1190"/>
                </a:lnTo>
                <a:lnTo>
                  <a:pt x="142" y="1020"/>
                </a:lnTo>
                <a:lnTo>
                  <a:pt x="57" y="964"/>
                </a:lnTo>
                <a:lnTo>
                  <a:pt x="85" y="850"/>
                </a:lnTo>
                <a:lnTo>
                  <a:pt x="29" y="765"/>
                </a:lnTo>
                <a:lnTo>
                  <a:pt x="0" y="652"/>
                </a:lnTo>
                <a:lnTo>
                  <a:pt x="85" y="538"/>
                </a:lnTo>
                <a:lnTo>
                  <a:pt x="85" y="425"/>
                </a:lnTo>
                <a:lnTo>
                  <a:pt x="171" y="425"/>
                </a:lnTo>
                <a:lnTo>
                  <a:pt x="369" y="255"/>
                </a:lnTo>
                <a:lnTo>
                  <a:pt x="341" y="198"/>
                </a:lnTo>
                <a:lnTo>
                  <a:pt x="397" y="56"/>
                </a:lnTo>
                <a:lnTo>
                  <a:pt x="369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0" name="Freeform 134"/>
          <p:cNvSpPr>
            <a:spLocks/>
          </p:cNvSpPr>
          <p:nvPr/>
        </p:nvSpPr>
        <p:spPr bwMode="auto">
          <a:xfrm>
            <a:off x="3187253" y="2886661"/>
            <a:ext cx="891189" cy="750518"/>
          </a:xfrm>
          <a:custGeom>
            <a:avLst/>
            <a:gdLst>
              <a:gd name="T0" fmla="*/ 368 w 1077"/>
              <a:gd name="T1" fmla="*/ 0 h 907"/>
              <a:gd name="T2" fmla="*/ 453 w 1077"/>
              <a:gd name="T3" fmla="*/ 56 h 907"/>
              <a:gd name="T4" fmla="*/ 538 w 1077"/>
              <a:gd name="T5" fmla="*/ 226 h 907"/>
              <a:gd name="T6" fmla="*/ 708 w 1077"/>
              <a:gd name="T7" fmla="*/ 28 h 907"/>
              <a:gd name="T8" fmla="*/ 793 w 1077"/>
              <a:gd name="T9" fmla="*/ 85 h 907"/>
              <a:gd name="T10" fmla="*/ 793 w 1077"/>
              <a:gd name="T11" fmla="*/ 170 h 907"/>
              <a:gd name="T12" fmla="*/ 907 w 1077"/>
              <a:gd name="T13" fmla="*/ 198 h 907"/>
              <a:gd name="T14" fmla="*/ 1020 w 1077"/>
              <a:gd name="T15" fmla="*/ 311 h 907"/>
              <a:gd name="T16" fmla="*/ 1077 w 1077"/>
              <a:gd name="T17" fmla="*/ 396 h 907"/>
              <a:gd name="T18" fmla="*/ 992 w 1077"/>
              <a:gd name="T19" fmla="*/ 453 h 907"/>
              <a:gd name="T20" fmla="*/ 1077 w 1077"/>
              <a:gd name="T21" fmla="*/ 538 h 907"/>
              <a:gd name="T22" fmla="*/ 1020 w 1077"/>
              <a:gd name="T23" fmla="*/ 623 h 907"/>
              <a:gd name="T24" fmla="*/ 1049 w 1077"/>
              <a:gd name="T25" fmla="*/ 680 h 907"/>
              <a:gd name="T26" fmla="*/ 1049 w 1077"/>
              <a:gd name="T27" fmla="*/ 793 h 907"/>
              <a:gd name="T28" fmla="*/ 878 w 1077"/>
              <a:gd name="T29" fmla="*/ 793 h 907"/>
              <a:gd name="T30" fmla="*/ 822 w 1077"/>
              <a:gd name="T31" fmla="*/ 822 h 907"/>
              <a:gd name="T32" fmla="*/ 850 w 1077"/>
              <a:gd name="T33" fmla="*/ 850 h 907"/>
              <a:gd name="T34" fmla="*/ 793 w 1077"/>
              <a:gd name="T35" fmla="*/ 907 h 907"/>
              <a:gd name="T36" fmla="*/ 708 w 1077"/>
              <a:gd name="T37" fmla="*/ 878 h 907"/>
              <a:gd name="T38" fmla="*/ 708 w 1077"/>
              <a:gd name="T39" fmla="*/ 765 h 907"/>
              <a:gd name="T40" fmla="*/ 567 w 1077"/>
              <a:gd name="T41" fmla="*/ 652 h 907"/>
              <a:gd name="T42" fmla="*/ 482 w 1077"/>
              <a:gd name="T43" fmla="*/ 680 h 907"/>
              <a:gd name="T44" fmla="*/ 425 w 1077"/>
              <a:gd name="T45" fmla="*/ 765 h 907"/>
              <a:gd name="T46" fmla="*/ 283 w 1077"/>
              <a:gd name="T47" fmla="*/ 793 h 907"/>
              <a:gd name="T48" fmla="*/ 198 w 1077"/>
              <a:gd name="T49" fmla="*/ 765 h 907"/>
              <a:gd name="T50" fmla="*/ 226 w 1077"/>
              <a:gd name="T51" fmla="*/ 708 h 907"/>
              <a:gd name="T52" fmla="*/ 170 w 1077"/>
              <a:gd name="T53" fmla="*/ 652 h 907"/>
              <a:gd name="T54" fmla="*/ 198 w 1077"/>
              <a:gd name="T55" fmla="*/ 567 h 907"/>
              <a:gd name="T56" fmla="*/ 255 w 1077"/>
              <a:gd name="T57" fmla="*/ 567 h 907"/>
              <a:gd name="T58" fmla="*/ 255 w 1077"/>
              <a:gd name="T59" fmla="*/ 453 h 907"/>
              <a:gd name="T60" fmla="*/ 170 w 1077"/>
              <a:gd name="T61" fmla="*/ 453 h 907"/>
              <a:gd name="T62" fmla="*/ 113 w 1077"/>
              <a:gd name="T63" fmla="*/ 396 h 907"/>
              <a:gd name="T64" fmla="*/ 56 w 1077"/>
              <a:gd name="T65" fmla="*/ 425 h 907"/>
              <a:gd name="T66" fmla="*/ 0 w 1077"/>
              <a:gd name="T67" fmla="*/ 368 h 907"/>
              <a:gd name="T68" fmla="*/ 56 w 1077"/>
              <a:gd name="T69" fmla="*/ 311 h 907"/>
              <a:gd name="T70" fmla="*/ 226 w 1077"/>
              <a:gd name="T71" fmla="*/ 198 h 907"/>
              <a:gd name="T72" fmla="*/ 255 w 1077"/>
              <a:gd name="T73" fmla="*/ 113 h 907"/>
              <a:gd name="T74" fmla="*/ 283 w 1077"/>
              <a:gd name="T75" fmla="*/ 141 h 907"/>
              <a:gd name="T76" fmla="*/ 368 w 1077"/>
              <a:gd name="T77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7" h="907">
                <a:moveTo>
                  <a:pt x="368" y="0"/>
                </a:moveTo>
                <a:lnTo>
                  <a:pt x="453" y="56"/>
                </a:lnTo>
                <a:lnTo>
                  <a:pt x="538" y="226"/>
                </a:lnTo>
                <a:lnTo>
                  <a:pt x="708" y="28"/>
                </a:lnTo>
                <a:lnTo>
                  <a:pt x="793" y="85"/>
                </a:lnTo>
                <a:lnTo>
                  <a:pt x="793" y="170"/>
                </a:lnTo>
                <a:lnTo>
                  <a:pt x="907" y="198"/>
                </a:lnTo>
                <a:lnTo>
                  <a:pt x="1020" y="311"/>
                </a:lnTo>
                <a:lnTo>
                  <a:pt x="1077" y="396"/>
                </a:lnTo>
                <a:lnTo>
                  <a:pt x="992" y="453"/>
                </a:lnTo>
                <a:lnTo>
                  <a:pt x="1077" y="538"/>
                </a:lnTo>
                <a:lnTo>
                  <a:pt x="1020" y="623"/>
                </a:lnTo>
                <a:lnTo>
                  <a:pt x="1049" y="680"/>
                </a:lnTo>
                <a:lnTo>
                  <a:pt x="1049" y="793"/>
                </a:lnTo>
                <a:lnTo>
                  <a:pt x="878" y="793"/>
                </a:lnTo>
                <a:lnTo>
                  <a:pt x="822" y="822"/>
                </a:lnTo>
                <a:lnTo>
                  <a:pt x="850" y="850"/>
                </a:lnTo>
                <a:lnTo>
                  <a:pt x="793" y="907"/>
                </a:lnTo>
                <a:lnTo>
                  <a:pt x="708" y="878"/>
                </a:lnTo>
                <a:lnTo>
                  <a:pt x="708" y="765"/>
                </a:lnTo>
                <a:lnTo>
                  <a:pt x="567" y="652"/>
                </a:lnTo>
                <a:lnTo>
                  <a:pt x="482" y="680"/>
                </a:lnTo>
                <a:lnTo>
                  <a:pt x="425" y="765"/>
                </a:lnTo>
                <a:lnTo>
                  <a:pt x="283" y="793"/>
                </a:lnTo>
                <a:lnTo>
                  <a:pt x="198" y="765"/>
                </a:lnTo>
                <a:lnTo>
                  <a:pt x="226" y="708"/>
                </a:lnTo>
                <a:lnTo>
                  <a:pt x="170" y="652"/>
                </a:lnTo>
                <a:lnTo>
                  <a:pt x="198" y="567"/>
                </a:lnTo>
                <a:lnTo>
                  <a:pt x="255" y="567"/>
                </a:lnTo>
                <a:lnTo>
                  <a:pt x="255" y="453"/>
                </a:lnTo>
                <a:lnTo>
                  <a:pt x="170" y="453"/>
                </a:lnTo>
                <a:lnTo>
                  <a:pt x="113" y="396"/>
                </a:lnTo>
                <a:lnTo>
                  <a:pt x="56" y="425"/>
                </a:lnTo>
                <a:lnTo>
                  <a:pt x="0" y="368"/>
                </a:lnTo>
                <a:lnTo>
                  <a:pt x="56" y="311"/>
                </a:lnTo>
                <a:lnTo>
                  <a:pt x="226" y="198"/>
                </a:lnTo>
                <a:lnTo>
                  <a:pt x="255" y="113"/>
                </a:lnTo>
                <a:lnTo>
                  <a:pt x="283" y="141"/>
                </a:lnTo>
                <a:lnTo>
                  <a:pt x="368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1" name="Freeform 135"/>
          <p:cNvSpPr>
            <a:spLocks/>
          </p:cNvSpPr>
          <p:nvPr/>
        </p:nvSpPr>
        <p:spPr bwMode="auto">
          <a:xfrm>
            <a:off x="3303927" y="3426174"/>
            <a:ext cx="1079026" cy="1149361"/>
          </a:xfrm>
          <a:custGeom>
            <a:avLst/>
            <a:gdLst>
              <a:gd name="T0" fmla="*/ 284 w 1304"/>
              <a:gd name="T1" fmla="*/ 113 h 1389"/>
              <a:gd name="T2" fmla="*/ 426 w 1304"/>
              <a:gd name="T3" fmla="*/ 0 h 1389"/>
              <a:gd name="T4" fmla="*/ 567 w 1304"/>
              <a:gd name="T5" fmla="*/ 226 h 1389"/>
              <a:gd name="T6" fmla="*/ 709 w 1304"/>
              <a:gd name="T7" fmla="*/ 198 h 1389"/>
              <a:gd name="T8" fmla="*/ 737 w 1304"/>
              <a:gd name="T9" fmla="*/ 141 h 1389"/>
              <a:gd name="T10" fmla="*/ 908 w 1304"/>
              <a:gd name="T11" fmla="*/ 28 h 1389"/>
              <a:gd name="T12" fmla="*/ 1078 w 1304"/>
              <a:gd name="T13" fmla="*/ 28 h 1389"/>
              <a:gd name="T14" fmla="*/ 1078 w 1304"/>
              <a:gd name="T15" fmla="*/ 113 h 1389"/>
              <a:gd name="T16" fmla="*/ 1078 w 1304"/>
              <a:gd name="T17" fmla="*/ 283 h 1389"/>
              <a:gd name="T18" fmla="*/ 993 w 1304"/>
              <a:gd name="T19" fmla="*/ 368 h 1389"/>
              <a:gd name="T20" fmla="*/ 993 w 1304"/>
              <a:gd name="T21" fmla="*/ 482 h 1389"/>
              <a:gd name="T22" fmla="*/ 993 w 1304"/>
              <a:gd name="T23" fmla="*/ 680 h 1389"/>
              <a:gd name="T24" fmla="*/ 1049 w 1304"/>
              <a:gd name="T25" fmla="*/ 765 h 1389"/>
              <a:gd name="T26" fmla="*/ 1134 w 1304"/>
              <a:gd name="T27" fmla="*/ 822 h 1389"/>
              <a:gd name="T28" fmla="*/ 1248 w 1304"/>
              <a:gd name="T29" fmla="*/ 992 h 1389"/>
              <a:gd name="T30" fmla="*/ 1219 w 1304"/>
              <a:gd name="T31" fmla="*/ 1077 h 1389"/>
              <a:gd name="T32" fmla="*/ 1304 w 1304"/>
              <a:gd name="T33" fmla="*/ 1219 h 1389"/>
              <a:gd name="T34" fmla="*/ 1219 w 1304"/>
              <a:gd name="T35" fmla="*/ 1162 h 1389"/>
              <a:gd name="T36" fmla="*/ 1078 w 1304"/>
              <a:gd name="T37" fmla="*/ 1105 h 1389"/>
              <a:gd name="T38" fmla="*/ 964 w 1304"/>
              <a:gd name="T39" fmla="*/ 1275 h 1389"/>
              <a:gd name="T40" fmla="*/ 1021 w 1304"/>
              <a:gd name="T41" fmla="*/ 1389 h 1389"/>
              <a:gd name="T42" fmla="*/ 851 w 1304"/>
              <a:gd name="T43" fmla="*/ 1332 h 1389"/>
              <a:gd name="T44" fmla="*/ 766 w 1304"/>
              <a:gd name="T45" fmla="*/ 1190 h 1389"/>
              <a:gd name="T46" fmla="*/ 709 w 1304"/>
              <a:gd name="T47" fmla="*/ 1020 h 1389"/>
              <a:gd name="T48" fmla="*/ 624 w 1304"/>
              <a:gd name="T49" fmla="*/ 907 h 1389"/>
              <a:gd name="T50" fmla="*/ 567 w 1304"/>
              <a:gd name="T51" fmla="*/ 963 h 1389"/>
              <a:gd name="T52" fmla="*/ 652 w 1304"/>
              <a:gd name="T53" fmla="*/ 1134 h 1389"/>
              <a:gd name="T54" fmla="*/ 482 w 1304"/>
              <a:gd name="T55" fmla="*/ 793 h 1389"/>
              <a:gd name="T56" fmla="*/ 369 w 1304"/>
              <a:gd name="T57" fmla="*/ 935 h 1389"/>
              <a:gd name="T58" fmla="*/ 255 w 1304"/>
              <a:gd name="T59" fmla="*/ 1020 h 1389"/>
              <a:gd name="T60" fmla="*/ 227 w 1304"/>
              <a:gd name="T61" fmla="*/ 878 h 1389"/>
              <a:gd name="T62" fmla="*/ 114 w 1304"/>
              <a:gd name="T63" fmla="*/ 963 h 1389"/>
              <a:gd name="T64" fmla="*/ 29 w 1304"/>
              <a:gd name="T65" fmla="*/ 992 h 1389"/>
              <a:gd name="T66" fmla="*/ 0 w 1304"/>
              <a:gd name="T67" fmla="*/ 935 h 1389"/>
              <a:gd name="T68" fmla="*/ 85 w 1304"/>
              <a:gd name="T69" fmla="*/ 822 h 1389"/>
              <a:gd name="T70" fmla="*/ 227 w 1304"/>
              <a:gd name="T71" fmla="*/ 708 h 1389"/>
              <a:gd name="T72" fmla="*/ 199 w 1304"/>
              <a:gd name="T73" fmla="*/ 623 h 1389"/>
              <a:gd name="T74" fmla="*/ 142 w 1304"/>
              <a:gd name="T75" fmla="*/ 482 h 1389"/>
              <a:gd name="T76" fmla="*/ 142 w 1304"/>
              <a:gd name="T77" fmla="*/ 340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04" h="1389">
                <a:moveTo>
                  <a:pt x="142" y="141"/>
                </a:moveTo>
                <a:lnTo>
                  <a:pt x="284" y="113"/>
                </a:lnTo>
                <a:lnTo>
                  <a:pt x="341" y="28"/>
                </a:lnTo>
                <a:lnTo>
                  <a:pt x="426" y="0"/>
                </a:lnTo>
                <a:lnTo>
                  <a:pt x="567" y="113"/>
                </a:lnTo>
                <a:lnTo>
                  <a:pt x="567" y="226"/>
                </a:lnTo>
                <a:lnTo>
                  <a:pt x="652" y="255"/>
                </a:lnTo>
                <a:lnTo>
                  <a:pt x="709" y="198"/>
                </a:lnTo>
                <a:lnTo>
                  <a:pt x="681" y="170"/>
                </a:lnTo>
                <a:lnTo>
                  <a:pt x="737" y="141"/>
                </a:lnTo>
                <a:lnTo>
                  <a:pt x="908" y="141"/>
                </a:lnTo>
                <a:lnTo>
                  <a:pt x="908" y="28"/>
                </a:lnTo>
                <a:lnTo>
                  <a:pt x="993" y="0"/>
                </a:lnTo>
                <a:lnTo>
                  <a:pt x="1078" y="28"/>
                </a:lnTo>
                <a:lnTo>
                  <a:pt x="1106" y="85"/>
                </a:lnTo>
                <a:lnTo>
                  <a:pt x="1078" y="113"/>
                </a:lnTo>
                <a:lnTo>
                  <a:pt x="1106" y="198"/>
                </a:lnTo>
                <a:lnTo>
                  <a:pt x="1078" y="283"/>
                </a:lnTo>
                <a:lnTo>
                  <a:pt x="993" y="340"/>
                </a:lnTo>
                <a:lnTo>
                  <a:pt x="993" y="368"/>
                </a:lnTo>
                <a:lnTo>
                  <a:pt x="908" y="396"/>
                </a:lnTo>
                <a:lnTo>
                  <a:pt x="993" y="482"/>
                </a:lnTo>
                <a:lnTo>
                  <a:pt x="1021" y="595"/>
                </a:lnTo>
                <a:lnTo>
                  <a:pt x="993" y="680"/>
                </a:lnTo>
                <a:lnTo>
                  <a:pt x="1049" y="737"/>
                </a:lnTo>
                <a:lnTo>
                  <a:pt x="1049" y="765"/>
                </a:lnTo>
                <a:lnTo>
                  <a:pt x="1134" y="793"/>
                </a:lnTo>
                <a:lnTo>
                  <a:pt x="1134" y="822"/>
                </a:lnTo>
                <a:lnTo>
                  <a:pt x="1219" y="850"/>
                </a:lnTo>
                <a:lnTo>
                  <a:pt x="1248" y="992"/>
                </a:lnTo>
                <a:lnTo>
                  <a:pt x="1219" y="992"/>
                </a:lnTo>
                <a:lnTo>
                  <a:pt x="1219" y="1077"/>
                </a:lnTo>
                <a:lnTo>
                  <a:pt x="1248" y="1105"/>
                </a:lnTo>
                <a:lnTo>
                  <a:pt x="1304" y="1219"/>
                </a:lnTo>
                <a:lnTo>
                  <a:pt x="1276" y="1219"/>
                </a:lnTo>
                <a:lnTo>
                  <a:pt x="1219" y="1162"/>
                </a:lnTo>
                <a:lnTo>
                  <a:pt x="1106" y="1162"/>
                </a:lnTo>
                <a:lnTo>
                  <a:pt x="1078" y="1105"/>
                </a:lnTo>
                <a:lnTo>
                  <a:pt x="964" y="1190"/>
                </a:lnTo>
                <a:lnTo>
                  <a:pt x="964" y="1275"/>
                </a:lnTo>
                <a:lnTo>
                  <a:pt x="1021" y="1332"/>
                </a:lnTo>
                <a:lnTo>
                  <a:pt x="1021" y="1389"/>
                </a:lnTo>
                <a:lnTo>
                  <a:pt x="936" y="1332"/>
                </a:lnTo>
                <a:lnTo>
                  <a:pt x="851" y="1332"/>
                </a:lnTo>
                <a:lnTo>
                  <a:pt x="737" y="1219"/>
                </a:lnTo>
                <a:lnTo>
                  <a:pt x="766" y="1190"/>
                </a:lnTo>
                <a:lnTo>
                  <a:pt x="709" y="1134"/>
                </a:lnTo>
                <a:lnTo>
                  <a:pt x="709" y="1020"/>
                </a:lnTo>
                <a:lnTo>
                  <a:pt x="681" y="1020"/>
                </a:lnTo>
                <a:lnTo>
                  <a:pt x="624" y="907"/>
                </a:lnTo>
                <a:lnTo>
                  <a:pt x="624" y="963"/>
                </a:lnTo>
                <a:lnTo>
                  <a:pt x="567" y="963"/>
                </a:lnTo>
                <a:lnTo>
                  <a:pt x="624" y="1020"/>
                </a:lnTo>
                <a:lnTo>
                  <a:pt x="652" y="1134"/>
                </a:lnTo>
                <a:lnTo>
                  <a:pt x="454" y="1077"/>
                </a:lnTo>
                <a:lnTo>
                  <a:pt x="482" y="793"/>
                </a:lnTo>
                <a:lnTo>
                  <a:pt x="454" y="623"/>
                </a:lnTo>
                <a:lnTo>
                  <a:pt x="369" y="935"/>
                </a:lnTo>
                <a:lnTo>
                  <a:pt x="369" y="1020"/>
                </a:lnTo>
                <a:lnTo>
                  <a:pt x="255" y="1020"/>
                </a:lnTo>
                <a:lnTo>
                  <a:pt x="312" y="822"/>
                </a:lnTo>
                <a:lnTo>
                  <a:pt x="227" y="878"/>
                </a:lnTo>
                <a:lnTo>
                  <a:pt x="227" y="907"/>
                </a:lnTo>
                <a:lnTo>
                  <a:pt x="114" y="963"/>
                </a:lnTo>
                <a:lnTo>
                  <a:pt x="85" y="1020"/>
                </a:lnTo>
                <a:lnTo>
                  <a:pt x="29" y="992"/>
                </a:lnTo>
                <a:lnTo>
                  <a:pt x="0" y="1020"/>
                </a:lnTo>
                <a:lnTo>
                  <a:pt x="0" y="935"/>
                </a:lnTo>
                <a:lnTo>
                  <a:pt x="85" y="878"/>
                </a:lnTo>
                <a:lnTo>
                  <a:pt x="85" y="822"/>
                </a:lnTo>
                <a:lnTo>
                  <a:pt x="142" y="822"/>
                </a:lnTo>
                <a:lnTo>
                  <a:pt x="227" y="708"/>
                </a:lnTo>
                <a:lnTo>
                  <a:pt x="170" y="652"/>
                </a:lnTo>
                <a:lnTo>
                  <a:pt x="199" y="623"/>
                </a:lnTo>
                <a:lnTo>
                  <a:pt x="85" y="482"/>
                </a:lnTo>
                <a:lnTo>
                  <a:pt x="142" y="482"/>
                </a:lnTo>
                <a:lnTo>
                  <a:pt x="199" y="396"/>
                </a:lnTo>
                <a:lnTo>
                  <a:pt x="142" y="340"/>
                </a:lnTo>
                <a:lnTo>
                  <a:pt x="142" y="14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2" name="Freeform 137"/>
          <p:cNvSpPr>
            <a:spLocks/>
          </p:cNvSpPr>
          <p:nvPr/>
        </p:nvSpPr>
        <p:spPr bwMode="auto">
          <a:xfrm>
            <a:off x="4055273" y="3660349"/>
            <a:ext cx="163840" cy="258172"/>
          </a:xfrm>
          <a:custGeom>
            <a:avLst/>
            <a:gdLst>
              <a:gd name="T0" fmla="*/ 113 w 198"/>
              <a:gd name="T1" fmla="*/ 312 h 312"/>
              <a:gd name="T2" fmla="*/ 85 w 198"/>
              <a:gd name="T3" fmla="*/ 199 h 312"/>
              <a:gd name="T4" fmla="*/ 0 w 198"/>
              <a:gd name="T5" fmla="*/ 113 h 312"/>
              <a:gd name="T6" fmla="*/ 85 w 198"/>
              <a:gd name="T7" fmla="*/ 85 h 312"/>
              <a:gd name="T8" fmla="*/ 85 w 198"/>
              <a:gd name="T9" fmla="*/ 57 h 312"/>
              <a:gd name="T10" fmla="*/ 170 w 198"/>
              <a:gd name="T11" fmla="*/ 0 h 312"/>
              <a:gd name="T12" fmla="*/ 170 w 198"/>
              <a:gd name="T13" fmla="*/ 85 h 312"/>
              <a:gd name="T14" fmla="*/ 198 w 198"/>
              <a:gd name="T15" fmla="*/ 142 h 312"/>
              <a:gd name="T16" fmla="*/ 198 w 198"/>
              <a:gd name="T17" fmla="*/ 227 h 312"/>
              <a:gd name="T18" fmla="*/ 170 w 198"/>
              <a:gd name="T19" fmla="*/ 284 h 312"/>
              <a:gd name="T20" fmla="*/ 113 w 198"/>
              <a:gd name="T21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8" h="312">
                <a:moveTo>
                  <a:pt x="113" y="312"/>
                </a:moveTo>
                <a:lnTo>
                  <a:pt x="85" y="199"/>
                </a:lnTo>
                <a:lnTo>
                  <a:pt x="0" y="113"/>
                </a:lnTo>
                <a:lnTo>
                  <a:pt x="85" y="85"/>
                </a:lnTo>
                <a:lnTo>
                  <a:pt x="85" y="57"/>
                </a:lnTo>
                <a:lnTo>
                  <a:pt x="170" y="0"/>
                </a:lnTo>
                <a:lnTo>
                  <a:pt x="170" y="85"/>
                </a:lnTo>
                <a:lnTo>
                  <a:pt x="198" y="142"/>
                </a:lnTo>
                <a:lnTo>
                  <a:pt x="198" y="227"/>
                </a:lnTo>
                <a:lnTo>
                  <a:pt x="170" y="284"/>
                </a:lnTo>
                <a:lnTo>
                  <a:pt x="113" y="312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3" name="Freeform 138"/>
          <p:cNvSpPr>
            <a:spLocks/>
          </p:cNvSpPr>
          <p:nvPr/>
        </p:nvSpPr>
        <p:spPr bwMode="auto">
          <a:xfrm>
            <a:off x="3045755" y="3801019"/>
            <a:ext cx="446008" cy="609848"/>
          </a:xfrm>
          <a:custGeom>
            <a:avLst/>
            <a:gdLst>
              <a:gd name="T0" fmla="*/ 397 w 539"/>
              <a:gd name="T1" fmla="*/ 29 h 737"/>
              <a:gd name="T2" fmla="*/ 511 w 539"/>
              <a:gd name="T3" fmla="*/ 170 h 737"/>
              <a:gd name="T4" fmla="*/ 482 w 539"/>
              <a:gd name="T5" fmla="*/ 199 h 737"/>
              <a:gd name="T6" fmla="*/ 539 w 539"/>
              <a:gd name="T7" fmla="*/ 255 h 737"/>
              <a:gd name="T8" fmla="*/ 454 w 539"/>
              <a:gd name="T9" fmla="*/ 369 h 737"/>
              <a:gd name="T10" fmla="*/ 397 w 539"/>
              <a:gd name="T11" fmla="*/ 369 h 737"/>
              <a:gd name="T12" fmla="*/ 397 w 539"/>
              <a:gd name="T13" fmla="*/ 425 h 737"/>
              <a:gd name="T14" fmla="*/ 312 w 539"/>
              <a:gd name="T15" fmla="*/ 482 h 737"/>
              <a:gd name="T16" fmla="*/ 312 w 539"/>
              <a:gd name="T17" fmla="*/ 567 h 737"/>
              <a:gd name="T18" fmla="*/ 256 w 539"/>
              <a:gd name="T19" fmla="*/ 596 h 737"/>
              <a:gd name="T20" fmla="*/ 312 w 539"/>
              <a:gd name="T21" fmla="*/ 652 h 737"/>
              <a:gd name="T22" fmla="*/ 199 w 539"/>
              <a:gd name="T23" fmla="*/ 709 h 737"/>
              <a:gd name="T24" fmla="*/ 114 w 539"/>
              <a:gd name="T25" fmla="*/ 709 h 737"/>
              <a:gd name="T26" fmla="*/ 57 w 539"/>
              <a:gd name="T27" fmla="*/ 737 h 737"/>
              <a:gd name="T28" fmla="*/ 86 w 539"/>
              <a:gd name="T29" fmla="*/ 624 h 737"/>
              <a:gd name="T30" fmla="*/ 142 w 539"/>
              <a:gd name="T31" fmla="*/ 624 h 737"/>
              <a:gd name="T32" fmla="*/ 171 w 539"/>
              <a:gd name="T33" fmla="*/ 596 h 737"/>
              <a:gd name="T34" fmla="*/ 142 w 539"/>
              <a:gd name="T35" fmla="*/ 539 h 737"/>
              <a:gd name="T36" fmla="*/ 142 w 539"/>
              <a:gd name="T37" fmla="*/ 425 h 737"/>
              <a:gd name="T38" fmla="*/ 171 w 539"/>
              <a:gd name="T39" fmla="*/ 397 h 737"/>
              <a:gd name="T40" fmla="*/ 171 w 539"/>
              <a:gd name="T41" fmla="*/ 340 h 737"/>
              <a:gd name="T42" fmla="*/ 114 w 539"/>
              <a:gd name="T43" fmla="*/ 284 h 737"/>
              <a:gd name="T44" fmla="*/ 86 w 539"/>
              <a:gd name="T45" fmla="*/ 340 h 737"/>
              <a:gd name="T46" fmla="*/ 57 w 539"/>
              <a:gd name="T47" fmla="*/ 340 h 737"/>
              <a:gd name="T48" fmla="*/ 0 w 539"/>
              <a:gd name="T49" fmla="*/ 284 h 737"/>
              <a:gd name="T50" fmla="*/ 29 w 539"/>
              <a:gd name="T51" fmla="*/ 255 h 737"/>
              <a:gd name="T52" fmla="*/ 0 w 539"/>
              <a:gd name="T53" fmla="*/ 227 h 737"/>
              <a:gd name="T54" fmla="*/ 86 w 539"/>
              <a:gd name="T55" fmla="*/ 199 h 737"/>
              <a:gd name="T56" fmla="*/ 142 w 539"/>
              <a:gd name="T57" fmla="*/ 29 h 737"/>
              <a:gd name="T58" fmla="*/ 171 w 539"/>
              <a:gd name="T59" fmla="*/ 0 h 737"/>
              <a:gd name="T60" fmla="*/ 199 w 539"/>
              <a:gd name="T61" fmla="*/ 0 h 737"/>
              <a:gd name="T62" fmla="*/ 256 w 539"/>
              <a:gd name="T63" fmla="*/ 57 h 737"/>
              <a:gd name="T64" fmla="*/ 341 w 539"/>
              <a:gd name="T65" fmla="*/ 57 h 737"/>
              <a:gd name="T66" fmla="*/ 397 w 539"/>
              <a:gd name="T67" fmla="*/ 29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9" h="737">
                <a:moveTo>
                  <a:pt x="397" y="29"/>
                </a:moveTo>
                <a:lnTo>
                  <a:pt x="511" y="170"/>
                </a:lnTo>
                <a:lnTo>
                  <a:pt x="482" y="199"/>
                </a:lnTo>
                <a:lnTo>
                  <a:pt x="539" y="255"/>
                </a:lnTo>
                <a:lnTo>
                  <a:pt x="454" y="369"/>
                </a:lnTo>
                <a:lnTo>
                  <a:pt x="397" y="369"/>
                </a:lnTo>
                <a:lnTo>
                  <a:pt x="397" y="425"/>
                </a:lnTo>
                <a:lnTo>
                  <a:pt x="312" y="482"/>
                </a:lnTo>
                <a:lnTo>
                  <a:pt x="312" y="567"/>
                </a:lnTo>
                <a:lnTo>
                  <a:pt x="256" y="596"/>
                </a:lnTo>
                <a:lnTo>
                  <a:pt x="312" y="652"/>
                </a:lnTo>
                <a:lnTo>
                  <a:pt x="199" y="709"/>
                </a:lnTo>
                <a:lnTo>
                  <a:pt x="114" y="709"/>
                </a:lnTo>
                <a:lnTo>
                  <a:pt x="57" y="737"/>
                </a:lnTo>
                <a:lnTo>
                  <a:pt x="86" y="624"/>
                </a:lnTo>
                <a:lnTo>
                  <a:pt x="142" y="624"/>
                </a:lnTo>
                <a:lnTo>
                  <a:pt x="171" y="596"/>
                </a:lnTo>
                <a:lnTo>
                  <a:pt x="142" y="539"/>
                </a:lnTo>
                <a:lnTo>
                  <a:pt x="142" y="425"/>
                </a:lnTo>
                <a:lnTo>
                  <a:pt x="171" y="397"/>
                </a:lnTo>
                <a:lnTo>
                  <a:pt x="171" y="340"/>
                </a:lnTo>
                <a:lnTo>
                  <a:pt x="114" y="284"/>
                </a:lnTo>
                <a:lnTo>
                  <a:pt x="86" y="340"/>
                </a:lnTo>
                <a:lnTo>
                  <a:pt x="57" y="340"/>
                </a:lnTo>
                <a:lnTo>
                  <a:pt x="0" y="284"/>
                </a:lnTo>
                <a:lnTo>
                  <a:pt x="29" y="255"/>
                </a:lnTo>
                <a:lnTo>
                  <a:pt x="0" y="227"/>
                </a:lnTo>
                <a:lnTo>
                  <a:pt x="86" y="199"/>
                </a:lnTo>
                <a:lnTo>
                  <a:pt x="142" y="29"/>
                </a:lnTo>
                <a:lnTo>
                  <a:pt x="171" y="0"/>
                </a:lnTo>
                <a:lnTo>
                  <a:pt x="199" y="0"/>
                </a:lnTo>
                <a:lnTo>
                  <a:pt x="256" y="57"/>
                </a:lnTo>
                <a:lnTo>
                  <a:pt x="341" y="57"/>
                </a:lnTo>
                <a:lnTo>
                  <a:pt x="397" y="29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4" name="Freeform 139"/>
          <p:cNvSpPr>
            <a:spLocks/>
          </p:cNvSpPr>
          <p:nvPr/>
        </p:nvSpPr>
        <p:spPr bwMode="auto">
          <a:xfrm>
            <a:off x="3022586" y="4036022"/>
            <a:ext cx="164667" cy="234175"/>
          </a:xfrm>
          <a:custGeom>
            <a:avLst/>
            <a:gdLst>
              <a:gd name="T0" fmla="*/ 114 w 199"/>
              <a:gd name="T1" fmla="*/ 56 h 283"/>
              <a:gd name="T2" fmla="*/ 85 w 199"/>
              <a:gd name="T3" fmla="*/ 56 h 283"/>
              <a:gd name="T4" fmla="*/ 57 w 199"/>
              <a:gd name="T5" fmla="*/ 141 h 283"/>
              <a:gd name="T6" fmla="*/ 0 w 199"/>
              <a:gd name="T7" fmla="*/ 170 h 283"/>
              <a:gd name="T8" fmla="*/ 0 w 199"/>
              <a:gd name="T9" fmla="*/ 255 h 283"/>
              <a:gd name="T10" fmla="*/ 85 w 199"/>
              <a:gd name="T11" fmla="*/ 283 h 283"/>
              <a:gd name="T12" fmla="*/ 114 w 199"/>
              <a:gd name="T13" fmla="*/ 255 h 283"/>
              <a:gd name="T14" fmla="*/ 170 w 199"/>
              <a:gd name="T15" fmla="*/ 255 h 283"/>
              <a:gd name="T16" fmla="*/ 170 w 199"/>
              <a:gd name="T17" fmla="*/ 141 h 283"/>
              <a:gd name="T18" fmla="*/ 199 w 199"/>
              <a:gd name="T19" fmla="*/ 113 h 283"/>
              <a:gd name="T20" fmla="*/ 199 w 199"/>
              <a:gd name="T21" fmla="*/ 56 h 283"/>
              <a:gd name="T22" fmla="*/ 142 w 199"/>
              <a:gd name="T23" fmla="*/ 0 h 283"/>
              <a:gd name="T24" fmla="*/ 114 w 199"/>
              <a:gd name="T25" fmla="*/ 56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9" h="283">
                <a:moveTo>
                  <a:pt x="114" y="56"/>
                </a:moveTo>
                <a:lnTo>
                  <a:pt x="85" y="56"/>
                </a:lnTo>
                <a:lnTo>
                  <a:pt x="57" y="141"/>
                </a:lnTo>
                <a:lnTo>
                  <a:pt x="0" y="170"/>
                </a:lnTo>
                <a:lnTo>
                  <a:pt x="0" y="255"/>
                </a:lnTo>
                <a:lnTo>
                  <a:pt x="85" y="283"/>
                </a:lnTo>
                <a:lnTo>
                  <a:pt x="114" y="255"/>
                </a:lnTo>
                <a:lnTo>
                  <a:pt x="170" y="255"/>
                </a:lnTo>
                <a:lnTo>
                  <a:pt x="170" y="141"/>
                </a:lnTo>
                <a:lnTo>
                  <a:pt x="199" y="113"/>
                </a:lnTo>
                <a:lnTo>
                  <a:pt x="199" y="56"/>
                </a:lnTo>
                <a:lnTo>
                  <a:pt x="142" y="0"/>
                </a:lnTo>
                <a:lnTo>
                  <a:pt x="114" y="56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5" name="Freeform 140"/>
          <p:cNvSpPr>
            <a:spLocks/>
          </p:cNvSpPr>
          <p:nvPr/>
        </p:nvSpPr>
        <p:spPr bwMode="auto">
          <a:xfrm>
            <a:off x="2881915" y="4904041"/>
            <a:ext cx="70335" cy="93505"/>
          </a:xfrm>
          <a:custGeom>
            <a:avLst/>
            <a:gdLst>
              <a:gd name="T0" fmla="*/ 57 w 85"/>
              <a:gd name="T1" fmla="*/ 113 h 113"/>
              <a:gd name="T2" fmla="*/ 0 w 85"/>
              <a:gd name="T3" fmla="*/ 85 h 113"/>
              <a:gd name="T4" fmla="*/ 0 w 85"/>
              <a:gd name="T5" fmla="*/ 0 h 113"/>
              <a:gd name="T6" fmla="*/ 85 w 85"/>
              <a:gd name="T7" fmla="*/ 56 h 113"/>
              <a:gd name="T8" fmla="*/ 57 w 85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13">
                <a:moveTo>
                  <a:pt x="57" y="113"/>
                </a:moveTo>
                <a:lnTo>
                  <a:pt x="0" y="85"/>
                </a:lnTo>
                <a:lnTo>
                  <a:pt x="0" y="0"/>
                </a:lnTo>
                <a:lnTo>
                  <a:pt x="85" y="56"/>
                </a:lnTo>
                <a:lnTo>
                  <a:pt x="57" y="113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6" name="Freeform 141"/>
          <p:cNvSpPr>
            <a:spLocks/>
          </p:cNvSpPr>
          <p:nvPr/>
        </p:nvSpPr>
        <p:spPr bwMode="auto">
          <a:xfrm>
            <a:off x="3140087" y="4833706"/>
            <a:ext cx="140671" cy="116674"/>
          </a:xfrm>
          <a:custGeom>
            <a:avLst/>
            <a:gdLst>
              <a:gd name="T0" fmla="*/ 0 w 170"/>
              <a:gd name="T1" fmla="*/ 141 h 141"/>
              <a:gd name="T2" fmla="*/ 28 w 170"/>
              <a:gd name="T3" fmla="*/ 56 h 141"/>
              <a:gd name="T4" fmla="*/ 57 w 170"/>
              <a:gd name="T5" fmla="*/ 56 h 141"/>
              <a:gd name="T6" fmla="*/ 113 w 170"/>
              <a:gd name="T7" fmla="*/ 0 h 141"/>
              <a:gd name="T8" fmla="*/ 170 w 170"/>
              <a:gd name="T9" fmla="*/ 28 h 141"/>
              <a:gd name="T10" fmla="*/ 113 w 170"/>
              <a:gd name="T11" fmla="*/ 113 h 141"/>
              <a:gd name="T12" fmla="*/ 0 w 170"/>
              <a:gd name="T13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141">
                <a:moveTo>
                  <a:pt x="0" y="141"/>
                </a:moveTo>
                <a:lnTo>
                  <a:pt x="28" y="56"/>
                </a:lnTo>
                <a:lnTo>
                  <a:pt x="57" y="56"/>
                </a:lnTo>
                <a:lnTo>
                  <a:pt x="113" y="0"/>
                </a:lnTo>
                <a:lnTo>
                  <a:pt x="170" y="28"/>
                </a:lnTo>
                <a:lnTo>
                  <a:pt x="113" y="113"/>
                </a:lnTo>
                <a:lnTo>
                  <a:pt x="0" y="14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7" name="Freeform 142"/>
          <p:cNvSpPr>
            <a:spLocks/>
          </p:cNvSpPr>
          <p:nvPr/>
        </p:nvSpPr>
        <p:spPr bwMode="auto">
          <a:xfrm>
            <a:off x="2975420" y="4669039"/>
            <a:ext cx="164667" cy="187836"/>
          </a:xfrm>
          <a:custGeom>
            <a:avLst/>
            <a:gdLst>
              <a:gd name="T0" fmla="*/ 171 w 199"/>
              <a:gd name="T1" fmla="*/ 227 h 227"/>
              <a:gd name="T2" fmla="*/ 199 w 199"/>
              <a:gd name="T3" fmla="*/ 170 h 227"/>
              <a:gd name="T4" fmla="*/ 142 w 199"/>
              <a:gd name="T5" fmla="*/ 114 h 227"/>
              <a:gd name="T6" fmla="*/ 171 w 199"/>
              <a:gd name="T7" fmla="*/ 57 h 227"/>
              <a:gd name="T8" fmla="*/ 114 w 199"/>
              <a:gd name="T9" fmla="*/ 0 h 227"/>
              <a:gd name="T10" fmla="*/ 57 w 199"/>
              <a:gd name="T11" fmla="*/ 57 h 227"/>
              <a:gd name="T12" fmla="*/ 0 w 199"/>
              <a:gd name="T13" fmla="*/ 85 h 227"/>
              <a:gd name="T14" fmla="*/ 0 w 199"/>
              <a:gd name="T15" fmla="*/ 170 h 227"/>
              <a:gd name="T16" fmla="*/ 114 w 199"/>
              <a:gd name="T17" fmla="*/ 227 h 227"/>
              <a:gd name="T18" fmla="*/ 171 w 199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9" h="227">
                <a:moveTo>
                  <a:pt x="171" y="227"/>
                </a:moveTo>
                <a:lnTo>
                  <a:pt x="199" y="170"/>
                </a:lnTo>
                <a:lnTo>
                  <a:pt x="142" y="114"/>
                </a:lnTo>
                <a:lnTo>
                  <a:pt x="171" y="57"/>
                </a:lnTo>
                <a:lnTo>
                  <a:pt x="114" y="0"/>
                </a:lnTo>
                <a:lnTo>
                  <a:pt x="57" y="57"/>
                </a:lnTo>
                <a:lnTo>
                  <a:pt x="0" y="85"/>
                </a:lnTo>
                <a:lnTo>
                  <a:pt x="0" y="170"/>
                </a:lnTo>
                <a:lnTo>
                  <a:pt x="114" y="227"/>
                </a:lnTo>
                <a:lnTo>
                  <a:pt x="171" y="227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8" name="Freeform 143"/>
          <p:cNvSpPr>
            <a:spLocks/>
          </p:cNvSpPr>
          <p:nvPr/>
        </p:nvSpPr>
        <p:spPr bwMode="auto">
          <a:xfrm>
            <a:off x="2881915" y="4598704"/>
            <a:ext cx="117501" cy="140670"/>
          </a:xfrm>
          <a:custGeom>
            <a:avLst/>
            <a:gdLst>
              <a:gd name="T0" fmla="*/ 57 w 142"/>
              <a:gd name="T1" fmla="*/ 170 h 170"/>
              <a:gd name="T2" fmla="*/ 142 w 142"/>
              <a:gd name="T3" fmla="*/ 113 h 170"/>
              <a:gd name="T4" fmla="*/ 113 w 142"/>
              <a:gd name="T5" fmla="*/ 0 h 170"/>
              <a:gd name="T6" fmla="*/ 0 w 142"/>
              <a:gd name="T7" fmla="*/ 57 h 170"/>
              <a:gd name="T8" fmla="*/ 57 w 142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70">
                <a:moveTo>
                  <a:pt x="57" y="170"/>
                </a:moveTo>
                <a:lnTo>
                  <a:pt x="142" y="113"/>
                </a:lnTo>
                <a:lnTo>
                  <a:pt x="113" y="0"/>
                </a:lnTo>
                <a:lnTo>
                  <a:pt x="0" y="57"/>
                </a:lnTo>
                <a:lnTo>
                  <a:pt x="57" y="17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9" name="Freeform 144"/>
          <p:cNvSpPr>
            <a:spLocks/>
          </p:cNvSpPr>
          <p:nvPr/>
        </p:nvSpPr>
        <p:spPr bwMode="auto">
          <a:xfrm>
            <a:off x="2905084" y="4505199"/>
            <a:ext cx="70335" cy="93505"/>
          </a:xfrm>
          <a:custGeom>
            <a:avLst/>
            <a:gdLst>
              <a:gd name="T0" fmla="*/ 85 w 85"/>
              <a:gd name="T1" fmla="*/ 56 h 113"/>
              <a:gd name="T2" fmla="*/ 0 w 85"/>
              <a:gd name="T3" fmla="*/ 113 h 113"/>
              <a:gd name="T4" fmla="*/ 0 w 85"/>
              <a:gd name="T5" fmla="*/ 56 h 113"/>
              <a:gd name="T6" fmla="*/ 85 w 85"/>
              <a:gd name="T7" fmla="*/ 0 h 113"/>
              <a:gd name="T8" fmla="*/ 85 w 85"/>
              <a:gd name="T9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13">
                <a:moveTo>
                  <a:pt x="85" y="56"/>
                </a:moveTo>
                <a:lnTo>
                  <a:pt x="0" y="113"/>
                </a:lnTo>
                <a:lnTo>
                  <a:pt x="0" y="56"/>
                </a:lnTo>
                <a:lnTo>
                  <a:pt x="85" y="0"/>
                </a:lnTo>
                <a:lnTo>
                  <a:pt x="85" y="56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0" name="Freeform 145"/>
          <p:cNvSpPr>
            <a:spLocks/>
          </p:cNvSpPr>
          <p:nvPr/>
        </p:nvSpPr>
        <p:spPr bwMode="auto">
          <a:xfrm>
            <a:off x="2670909" y="3730684"/>
            <a:ext cx="516344" cy="774515"/>
          </a:xfrm>
          <a:custGeom>
            <a:avLst/>
            <a:gdLst>
              <a:gd name="T0" fmla="*/ 510 w 624"/>
              <a:gd name="T1" fmla="*/ 822 h 936"/>
              <a:gd name="T2" fmla="*/ 539 w 624"/>
              <a:gd name="T3" fmla="*/ 709 h 936"/>
              <a:gd name="T4" fmla="*/ 595 w 624"/>
              <a:gd name="T5" fmla="*/ 709 h 936"/>
              <a:gd name="T6" fmla="*/ 624 w 624"/>
              <a:gd name="T7" fmla="*/ 681 h 936"/>
              <a:gd name="T8" fmla="*/ 595 w 624"/>
              <a:gd name="T9" fmla="*/ 624 h 936"/>
              <a:gd name="T10" fmla="*/ 539 w 624"/>
              <a:gd name="T11" fmla="*/ 624 h 936"/>
              <a:gd name="T12" fmla="*/ 510 w 624"/>
              <a:gd name="T13" fmla="*/ 652 h 936"/>
              <a:gd name="T14" fmla="*/ 425 w 624"/>
              <a:gd name="T15" fmla="*/ 624 h 936"/>
              <a:gd name="T16" fmla="*/ 425 w 624"/>
              <a:gd name="T17" fmla="*/ 539 h 936"/>
              <a:gd name="T18" fmla="*/ 482 w 624"/>
              <a:gd name="T19" fmla="*/ 510 h 936"/>
              <a:gd name="T20" fmla="*/ 510 w 624"/>
              <a:gd name="T21" fmla="*/ 425 h 936"/>
              <a:gd name="T22" fmla="*/ 453 w 624"/>
              <a:gd name="T23" fmla="*/ 369 h 936"/>
              <a:gd name="T24" fmla="*/ 482 w 624"/>
              <a:gd name="T25" fmla="*/ 340 h 936"/>
              <a:gd name="T26" fmla="*/ 453 w 624"/>
              <a:gd name="T27" fmla="*/ 312 h 936"/>
              <a:gd name="T28" fmla="*/ 539 w 624"/>
              <a:gd name="T29" fmla="*/ 284 h 936"/>
              <a:gd name="T30" fmla="*/ 595 w 624"/>
              <a:gd name="T31" fmla="*/ 114 h 936"/>
              <a:gd name="T32" fmla="*/ 539 w 624"/>
              <a:gd name="T33" fmla="*/ 57 h 936"/>
              <a:gd name="T34" fmla="*/ 510 w 624"/>
              <a:gd name="T35" fmla="*/ 0 h 936"/>
              <a:gd name="T36" fmla="*/ 453 w 624"/>
              <a:gd name="T37" fmla="*/ 28 h 936"/>
              <a:gd name="T38" fmla="*/ 397 w 624"/>
              <a:gd name="T39" fmla="*/ 0 h 936"/>
              <a:gd name="T40" fmla="*/ 368 w 624"/>
              <a:gd name="T41" fmla="*/ 57 h 936"/>
              <a:gd name="T42" fmla="*/ 312 w 624"/>
              <a:gd name="T43" fmla="*/ 85 h 936"/>
              <a:gd name="T44" fmla="*/ 255 w 624"/>
              <a:gd name="T45" fmla="*/ 255 h 936"/>
              <a:gd name="T46" fmla="*/ 142 w 624"/>
              <a:gd name="T47" fmla="*/ 312 h 936"/>
              <a:gd name="T48" fmla="*/ 113 w 624"/>
              <a:gd name="T49" fmla="*/ 369 h 936"/>
              <a:gd name="T50" fmla="*/ 57 w 624"/>
              <a:gd name="T51" fmla="*/ 397 h 936"/>
              <a:gd name="T52" fmla="*/ 0 w 624"/>
              <a:gd name="T53" fmla="*/ 567 h 936"/>
              <a:gd name="T54" fmla="*/ 57 w 624"/>
              <a:gd name="T55" fmla="*/ 567 h 936"/>
              <a:gd name="T56" fmla="*/ 57 w 624"/>
              <a:gd name="T57" fmla="*/ 595 h 936"/>
              <a:gd name="T58" fmla="*/ 28 w 624"/>
              <a:gd name="T59" fmla="*/ 652 h 936"/>
              <a:gd name="T60" fmla="*/ 28 w 624"/>
              <a:gd name="T61" fmla="*/ 709 h 936"/>
              <a:gd name="T62" fmla="*/ 57 w 624"/>
              <a:gd name="T63" fmla="*/ 737 h 936"/>
              <a:gd name="T64" fmla="*/ 57 w 624"/>
              <a:gd name="T65" fmla="*/ 822 h 936"/>
              <a:gd name="T66" fmla="*/ 113 w 624"/>
              <a:gd name="T67" fmla="*/ 851 h 936"/>
              <a:gd name="T68" fmla="*/ 198 w 624"/>
              <a:gd name="T69" fmla="*/ 794 h 936"/>
              <a:gd name="T70" fmla="*/ 227 w 624"/>
              <a:gd name="T71" fmla="*/ 822 h 936"/>
              <a:gd name="T72" fmla="*/ 170 w 624"/>
              <a:gd name="T73" fmla="*/ 851 h 936"/>
              <a:gd name="T74" fmla="*/ 142 w 624"/>
              <a:gd name="T75" fmla="*/ 907 h 936"/>
              <a:gd name="T76" fmla="*/ 227 w 624"/>
              <a:gd name="T77" fmla="*/ 936 h 936"/>
              <a:gd name="T78" fmla="*/ 283 w 624"/>
              <a:gd name="T79" fmla="*/ 851 h 936"/>
              <a:gd name="T80" fmla="*/ 340 w 624"/>
              <a:gd name="T81" fmla="*/ 879 h 936"/>
              <a:gd name="T82" fmla="*/ 397 w 624"/>
              <a:gd name="T83" fmla="*/ 851 h 936"/>
              <a:gd name="T84" fmla="*/ 425 w 624"/>
              <a:gd name="T85" fmla="*/ 737 h 936"/>
              <a:gd name="T86" fmla="*/ 482 w 624"/>
              <a:gd name="T87" fmla="*/ 851 h 936"/>
              <a:gd name="T88" fmla="*/ 510 w 624"/>
              <a:gd name="T89" fmla="*/ 822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24" h="936">
                <a:moveTo>
                  <a:pt x="510" y="822"/>
                </a:moveTo>
                <a:lnTo>
                  <a:pt x="539" y="709"/>
                </a:lnTo>
                <a:lnTo>
                  <a:pt x="595" y="709"/>
                </a:lnTo>
                <a:lnTo>
                  <a:pt x="624" y="681"/>
                </a:lnTo>
                <a:lnTo>
                  <a:pt x="595" y="624"/>
                </a:lnTo>
                <a:lnTo>
                  <a:pt x="539" y="624"/>
                </a:lnTo>
                <a:lnTo>
                  <a:pt x="510" y="652"/>
                </a:lnTo>
                <a:lnTo>
                  <a:pt x="425" y="624"/>
                </a:lnTo>
                <a:lnTo>
                  <a:pt x="425" y="539"/>
                </a:lnTo>
                <a:lnTo>
                  <a:pt x="482" y="510"/>
                </a:lnTo>
                <a:lnTo>
                  <a:pt x="510" y="425"/>
                </a:lnTo>
                <a:lnTo>
                  <a:pt x="453" y="369"/>
                </a:lnTo>
                <a:lnTo>
                  <a:pt x="482" y="340"/>
                </a:lnTo>
                <a:lnTo>
                  <a:pt x="453" y="312"/>
                </a:lnTo>
                <a:lnTo>
                  <a:pt x="539" y="284"/>
                </a:lnTo>
                <a:lnTo>
                  <a:pt x="595" y="114"/>
                </a:lnTo>
                <a:lnTo>
                  <a:pt x="539" y="57"/>
                </a:lnTo>
                <a:lnTo>
                  <a:pt x="510" y="0"/>
                </a:lnTo>
                <a:lnTo>
                  <a:pt x="453" y="28"/>
                </a:lnTo>
                <a:lnTo>
                  <a:pt x="397" y="0"/>
                </a:lnTo>
                <a:lnTo>
                  <a:pt x="368" y="57"/>
                </a:lnTo>
                <a:lnTo>
                  <a:pt x="312" y="85"/>
                </a:lnTo>
                <a:lnTo>
                  <a:pt x="255" y="255"/>
                </a:lnTo>
                <a:lnTo>
                  <a:pt x="142" y="312"/>
                </a:lnTo>
                <a:lnTo>
                  <a:pt x="113" y="369"/>
                </a:lnTo>
                <a:lnTo>
                  <a:pt x="57" y="397"/>
                </a:lnTo>
                <a:lnTo>
                  <a:pt x="0" y="567"/>
                </a:lnTo>
                <a:lnTo>
                  <a:pt x="57" y="567"/>
                </a:lnTo>
                <a:lnTo>
                  <a:pt x="57" y="595"/>
                </a:lnTo>
                <a:lnTo>
                  <a:pt x="28" y="652"/>
                </a:lnTo>
                <a:lnTo>
                  <a:pt x="28" y="709"/>
                </a:lnTo>
                <a:lnTo>
                  <a:pt x="57" y="737"/>
                </a:lnTo>
                <a:lnTo>
                  <a:pt x="57" y="822"/>
                </a:lnTo>
                <a:lnTo>
                  <a:pt x="113" y="851"/>
                </a:lnTo>
                <a:lnTo>
                  <a:pt x="198" y="794"/>
                </a:lnTo>
                <a:lnTo>
                  <a:pt x="227" y="822"/>
                </a:lnTo>
                <a:lnTo>
                  <a:pt x="170" y="851"/>
                </a:lnTo>
                <a:lnTo>
                  <a:pt x="142" y="907"/>
                </a:lnTo>
                <a:lnTo>
                  <a:pt x="227" y="936"/>
                </a:lnTo>
                <a:lnTo>
                  <a:pt x="283" y="851"/>
                </a:lnTo>
                <a:lnTo>
                  <a:pt x="340" y="879"/>
                </a:lnTo>
                <a:lnTo>
                  <a:pt x="397" y="851"/>
                </a:lnTo>
                <a:lnTo>
                  <a:pt x="425" y="737"/>
                </a:lnTo>
                <a:lnTo>
                  <a:pt x="482" y="851"/>
                </a:lnTo>
                <a:lnTo>
                  <a:pt x="510" y="822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1" name="Freeform 146"/>
          <p:cNvSpPr>
            <a:spLocks/>
          </p:cNvSpPr>
          <p:nvPr/>
        </p:nvSpPr>
        <p:spPr bwMode="auto">
          <a:xfrm>
            <a:off x="2952250" y="3261507"/>
            <a:ext cx="516344" cy="586679"/>
          </a:xfrm>
          <a:custGeom>
            <a:avLst/>
            <a:gdLst>
              <a:gd name="T0" fmla="*/ 57 w 624"/>
              <a:gd name="T1" fmla="*/ 567 h 709"/>
              <a:gd name="T2" fmla="*/ 113 w 624"/>
              <a:gd name="T3" fmla="*/ 595 h 709"/>
              <a:gd name="T4" fmla="*/ 170 w 624"/>
              <a:gd name="T5" fmla="*/ 567 h 709"/>
              <a:gd name="T6" fmla="*/ 199 w 624"/>
              <a:gd name="T7" fmla="*/ 624 h 709"/>
              <a:gd name="T8" fmla="*/ 255 w 624"/>
              <a:gd name="T9" fmla="*/ 681 h 709"/>
              <a:gd name="T10" fmla="*/ 284 w 624"/>
              <a:gd name="T11" fmla="*/ 652 h 709"/>
              <a:gd name="T12" fmla="*/ 312 w 624"/>
              <a:gd name="T13" fmla="*/ 652 h 709"/>
              <a:gd name="T14" fmla="*/ 369 w 624"/>
              <a:gd name="T15" fmla="*/ 709 h 709"/>
              <a:gd name="T16" fmla="*/ 454 w 624"/>
              <a:gd name="T17" fmla="*/ 709 h 709"/>
              <a:gd name="T18" fmla="*/ 510 w 624"/>
              <a:gd name="T19" fmla="*/ 681 h 709"/>
              <a:gd name="T20" fmla="*/ 567 w 624"/>
              <a:gd name="T21" fmla="*/ 681 h 709"/>
              <a:gd name="T22" fmla="*/ 624 w 624"/>
              <a:gd name="T23" fmla="*/ 595 h 709"/>
              <a:gd name="T24" fmla="*/ 567 w 624"/>
              <a:gd name="T25" fmla="*/ 539 h 709"/>
              <a:gd name="T26" fmla="*/ 567 w 624"/>
              <a:gd name="T27" fmla="*/ 340 h 709"/>
              <a:gd name="T28" fmla="*/ 482 w 624"/>
              <a:gd name="T29" fmla="*/ 312 h 709"/>
              <a:gd name="T30" fmla="*/ 510 w 624"/>
              <a:gd name="T31" fmla="*/ 255 h 709"/>
              <a:gd name="T32" fmla="*/ 454 w 624"/>
              <a:gd name="T33" fmla="*/ 199 h 709"/>
              <a:gd name="T34" fmla="*/ 482 w 624"/>
              <a:gd name="T35" fmla="*/ 114 h 709"/>
              <a:gd name="T36" fmla="*/ 539 w 624"/>
              <a:gd name="T37" fmla="*/ 114 h 709"/>
              <a:gd name="T38" fmla="*/ 539 w 624"/>
              <a:gd name="T39" fmla="*/ 0 h 709"/>
              <a:gd name="T40" fmla="*/ 454 w 624"/>
              <a:gd name="T41" fmla="*/ 0 h 709"/>
              <a:gd name="T42" fmla="*/ 397 w 624"/>
              <a:gd name="T43" fmla="*/ 28 h 709"/>
              <a:gd name="T44" fmla="*/ 369 w 624"/>
              <a:gd name="T45" fmla="*/ 114 h 709"/>
              <a:gd name="T46" fmla="*/ 255 w 624"/>
              <a:gd name="T47" fmla="*/ 142 h 709"/>
              <a:gd name="T48" fmla="*/ 227 w 624"/>
              <a:gd name="T49" fmla="*/ 227 h 709"/>
              <a:gd name="T50" fmla="*/ 227 w 624"/>
              <a:gd name="T51" fmla="*/ 340 h 709"/>
              <a:gd name="T52" fmla="*/ 28 w 624"/>
              <a:gd name="T53" fmla="*/ 284 h 709"/>
              <a:gd name="T54" fmla="*/ 28 w 624"/>
              <a:gd name="T55" fmla="*/ 340 h 709"/>
              <a:gd name="T56" fmla="*/ 113 w 624"/>
              <a:gd name="T57" fmla="*/ 340 h 709"/>
              <a:gd name="T58" fmla="*/ 85 w 624"/>
              <a:gd name="T59" fmla="*/ 397 h 709"/>
              <a:gd name="T60" fmla="*/ 28 w 624"/>
              <a:gd name="T61" fmla="*/ 397 h 709"/>
              <a:gd name="T62" fmla="*/ 0 w 624"/>
              <a:gd name="T63" fmla="*/ 454 h 709"/>
              <a:gd name="T64" fmla="*/ 57 w 624"/>
              <a:gd name="T65" fmla="*/ 482 h 709"/>
              <a:gd name="T66" fmla="*/ 85 w 624"/>
              <a:gd name="T67" fmla="*/ 539 h 709"/>
              <a:gd name="T68" fmla="*/ 57 w 624"/>
              <a:gd name="T69" fmla="*/ 567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24" h="709">
                <a:moveTo>
                  <a:pt x="57" y="567"/>
                </a:moveTo>
                <a:lnTo>
                  <a:pt x="113" y="595"/>
                </a:lnTo>
                <a:lnTo>
                  <a:pt x="170" y="567"/>
                </a:lnTo>
                <a:lnTo>
                  <a:pt x="199" y="624"/>
                </a:lnTo>
                <a:lnTo>
                  <a:pt x="255" y="681"/>
                </a:lnTo>
                <a:lnTo>
                  <a:pt x="284" y="652"/>
                </a:lnTo>
                <a:lnTo>
                  <a:pt x="312" y="652"/>
                </a:lnTo>
                <a:lnTo>
                  <a:pt x="369" y="709"/>
                </a:lnTo>
                <a:lnTo>
                  <a:pt x="454" y="709"/>
                </a:lnTo>
                <a:lnTo>
                  <a:pt x="510" y="681"/>
                </a:lnTo>
                <a:lnTo>
                  <a:pt x="567" y="681"/>
                </a:lnTo>
                <a:lnTo>
                  <a:pt x="624" y="595"/>
                </a:lnTo>
                <a:lnTo>
                  <a:pt x="567" y="539"/>
                </a:lnTo>
                <a:lnTo>
                  <a:pt x="567" y="340"/>
                </a:lnTo>
                <a:lnTo>
                  <a:pt x="482" y="312"/>
                </a:lnTo>
                <a:lnTo>
                  <a:pt x="510" y="255"/>
                </a:lnTo>
                <a:lnTo>
                  <a:pt x="454" y="199"/>
                </a:lnTo>
                <a:lnTo>
                  <a:pt x="482" y="114"/>
                </a:lnTo>
                <a:lnTo>
                  <a:pt x="539" y="114"/>
                </a:lnTo>
                <a:lnTo>
                  <a:pt x="539" y="0"/>
                </a:lnTo>
                <a:lnTo>
                  <a:pt x="454" y="0"/>
                </a:lnTo>
                <a:lnTo>
                  <a:pt x="397" y="28"/>
                </a:lnTo>
                <a:lnTo>
                  <a:pt x="369" y="114"/>
                </a:lnTo>
                <a:lnTo>
                  <a:pt x="255" y="142"/>
                </a:lnTo>
                <a:lnTo>
                  <a:pt x="227" y="227"/>
                </a:lnTo>
                <a:lnTo>
                  <a:pt x="227" y="340"/>
                </a:lnTo>
                <a:lnTo>
                  <a:pt x="28" y="284"/>
                </a:lnTo>
                <a:lnTo>
                  <a:pt x="28" y="340"/>
                </a:lnTo>
                <a:lnTo>
                  <a:pt x="113" y="340"/>
                </a:lnTo>
                <a:lnTo>
                  <a:pt x="85" y="397"/>
                </a:lnTo>
                <a:lnTo>
                  <a:pt x="28" y="397"/>
                </a:lnTo>
                <a:lnTo>
                  <a:pt x="0" y="454"/>
                </a:lnTo>
                <a:lnTo>
                  <a:pt x="57" y="482"/>
                </a:lnTo>
                <a:lnTo>
                  <a:pt x="85" y="539"/>
                </a:lnTo>
                <a:lnTo>
                  <a:pt x="57" y="567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2" name="Freeform 147"/>
          <p:cNvSpPr>
            <a:spLocks/>
          </p:cNvSpPr>
          <p:nvPr/>
        </p:nvSpPr>
        <p:spPr bwMode="auto">
          <a:xfrm>
            <a:off x="2342402" y="3050501"/>
            <a:ext cx="985521" cy="1008690"/>
          </a:xfrm>
          <a:custGeom>
            <a:avLst/>
            <a:gdLst>
              <a:gd name="T0" fmla="*/ 454 w 1191"/>
              <a:gd name="T1" fmla="*/ 1219 h 1219"/>
              <a:gd name="T2" fmla="*/ 510 w 1191"/>
              <a:gd name="T3" fmla="*/ 1191 h 1219"/>
              <a:gd name="T4" fmla="*/ 539 w 1191"/>
              <a:gd name="T5" fmla="*/ 1134 h 1219"/>
              <a:gd name="T6" fmla="*/ 652 w 1191"/>
              <a:gd name="T7" fmla="*/ 1077 h 1219"/>
              <a:gd name="T8" fmla="*/ 709 w 1191"/>
              <a:gd name="T9" fmla="*/ 907 h 1219"/>
              <a:gd name="T10" fmla="*/ 765 w 1191"/>
              <a:gd name="T11" fmla="*/ 879 h 1219"/>
              <a:gd name="T12" fmla="*/ 794 w 1191"/>
              <a:gd name="T13" fmla="*/ 822 h 1219"/>
              <a:gd name="T14" fmla="*/ 822 w 1191"/>
              <a:gd name="T15" fmla="*/ 794 h 1219"/>
              <a:gd name="T16" fmla="*/ 794 w 1191"/>
              <a:gd name="T17" fmla="*/ 737 h 1219"/>
              <a:gd name="T18" fmla="*/ 737 w 1191"/>
              <a:gd name="T19" fmla="*/ 709 h 1219"/>
              <a:gd name="T20" fmla="*/ 765 w 1191"/>
              <a:gd name="T21" fmla="*/ 652 h 1219"/>
              <a:gd name="T22" fmla="*/ 822 w 1191"/>
              <a:gd name="T23" fmla="*/ 652 h 1219"/>
              <a:gd name="T24" fmla="*/ 850 w 1191"/>
              <a:gd name="T25" fmla="*/ 595 h 1219"/>
              <a:gd name="T26" fmla="*/ 765 w 1191"/>
              <a:gd name="T27" fmla="*/ 595 h 1219"/>
              <a:gd name="T28" fmla="*/ 765 w 1191"/>
              <a:gd name="T29" fmla="*/ 539 h 1219"/>
              <a:gd name="T30" fmla="*/ 964 w 1191"/>
              <a:gd name="T31" fmla="*/ 595 h 1219"/>
              <a:gd name="T32" fmla="*/ 964 w 1191"/>
              <a:gd name="T33" fmla="*/ 482 h 1219"/>
              <a:gd name="T34" fmla="*/ 992 w 1191"/>
              <a:gd name="T35" fmla="*/ 397 h 1219"/>
              <a:gd name="T36" fmla="*/ 1106 w 1191"/>
              <a:gd name="T37" fmla="*/ 369 h 1219"/>
              <a:gd name="T38" fmla="*/ 1134 w 1191"/>
              <a:gd name="T39" fmla="*/ 283 h 1219"/>
              <a:gd name="T40" fmla="*/ 1191 w 1191"/>
              <a:gd name="T41" fmla="*/ 255 h 1219"/>
              <a:gd name="T42" fmla="*/ 1134 w 1191"/>
              <a:gd name="T43" fmla="*/ 198 h 1219"/>
              <a:gd name="T44" fmla="*/ 1077 w 1191"/>
              <a:gd name="T45" fmla="*/ 227 h 1219"/>
              <a:gd name="T46" fmla="*/ 1021 w 1191"/>
              <a:gd name="T47" fmla="*/ 170 h 1219"/>
              <a:gd name="T48" fmla="*/ 964 w 1191"/>
              <a:gd name="T49" fmla="*/ 142 h 1219"/>
              <a:gd name="T50" fmla="*/ 936 w 1191"/>
              <a:gd name="T51" fmla="*/ 57 h 1219"/>
              <a:gd name="T52" fmla="*/ 822 w 1191"/>
              <a:gd name="T53" fmla="*/ 28 h 1219"/>
              <a:gd name="T54" fmla="*/ 765 w 1191"/>
              <a:gd name="T55" fmla="*/ 57 h 1219"/>
              <a:gd name="T56" fmla="*/ 794 w 1191"/>
              <a:gd name="T57" fmla="*/ 142 h 1219"/>
              <a:gd name="T58" fmla="*/ 822 w 1191"/>
              <a:gd name="T59" fmla="*/ 198 h 1219"/>
              <a:gd name="T60" fmla="*/ 680 w 1191"/>
              <a:gd name="T61" fmla="*/ 227 h 1219"/>
              <a:gd name="T62" fmla="*/ 652 w 1191"/>
              <a:gd name="T63" fmla="*/ 312 h 1219"/>
              <a:gd name="T64" fmla="*/ 454 w 1191"/>
              <a:gd name="T65" fmla="*/ 369 h 1219"/>
              <a:gd name="T66" fmla="*/ 312 w 1191"/>
              <a:gd name="T67" fmla="*/ 283 h 1219"/>
              <a:gd name="T68" fmla="*/ 227 w 1191"/>
              <a:gd name="T69" fmla="*/ 85 h 1219"/>
              <a:gd name="T70" fmla="*/ 170 w 1191"/>
              <a:gd name="T71" fmla="*/ 85 h 1219"/>
              <a:gd name="T72" fmla="*/ 113 w 1191"/>
              <a:gd name="T73" fmla="*/ 28 h 1219"/>
              <a:gd name="T74" fmla="*/ 57 w 1191"/>
              <a:gd name="T75" fmla="*/ 0 h 1219"/>
              <a:gd name="T76" fmla="*/ 0 w 1191"/>
              <a:gd name="T77" fmla="*/ 85 h 1219"/>
              <a:gd name="T78" fmla="*/ 28 w 1191"/>
              <a:gd name="T79" fmla="*/ 142 h 1219"/>
              <a:gd name="T80" fmla="*/ 85 w 1191"/>
              <a:gd name="T81" fmla="*/ 312 h 1219"/>
              <a:gd name="T82" fmla="*/ 142 w 1191"/>
              <a:gd name="T83" fmla="*/ 369 h 1219"/>
              <a:gd name="T84" fmla="*/ 113 w 1191"/>
              <a:gd name="T85" fmla="*/ 425 h 1219"/>
              <a:gd name="T86" fmla="*/ 198 w 1191"/>
              <a:gd name="T87" fmla="*/ 454 h 1219"/>
              <a:gd name="T88" fmla="*/ 113 w 1191"/>
              <a:gd name="T89" fmla="*/ 595 h 1219"/>
              <a:gd name="T90" fmla="*/ 142 w 1191"/>
              <a:gd name="T91" fmla="*/ 652 h 1219"/>
              <a:gd name="T92" fmla="*/ 85 w 1191"/>
              <a:gd name="T93" fmla="*/ 737 h 1219"/>
              <a:gd name="T94" fmla="*/ 170 w 1191"/>
              <a:gd name="T95" fmla="*/ 794 h 1219"/>
              <a:gd name="T96" fmla="*/ 170 w 1191"/>
              <a:gd name="T97" fmla="*/ 907 h 1219"/>
              <a:gd name="T98" fmla="*/ 283 w 1191"/>
              <a:gd name="T99" fmla="*/ 936 h 1219"/>
              <a:gd name="T100" fmla="*/ 312 w 1191"/>
              <a:gd name="T101" fmla="*/ 1021 h 1219"/>
              <a:gd name="T102" fmla="*/ 397 w 1191"/>
              <a:gd name="T103" fmla="*/ 1106 h 1219"/>
              <a:gd name="T104" fmla="*/ 454 w 1191"/>
              <a:gd name="T105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1" h="1219">
                <a:moveTo>
                  <a:pt x="454" y="1219"/>
                </a:moveTo>
                <a:lnTo>
                  <a:pt x="510" y="1191"/>
                </a:lnTo>
                <a:lnTo>
                  <a:pt x="539" y="1134"/>
                </a:lnTo>
                <a:lnTo>
                  <a:pt x="652" y="1077"/>
                </a:lnTo>
                <a:lnTo>
                  <a:pt x="709" y="907"/>
                </a:lnTo>
                <a:lnTo>
                  <a:pt x="765" y="879"/>
                </a:lnTo>
                <a:lnTo>
                  <a:pt x="794" y="822"/>
                </a:lnTo>
                <a:lnTo>
                  <a:pt x="822" y="794"/>
                </a:lnTo>
                <a:lnTo>
                  <a:pt x="794" y="737"/>
                </a:lnTo>
                <a:lnTo>
                  <a:pt x="737" y="709"/>
                </a:lnTo>
                <a:lnTo>
                  <a:pt x="765" y="652"/>
                </a:lnTo>
                <a:lnTo>
                  <a:pt x="822" y="652"/>
                </a:lnTo>
                <a:lnTo>
                  <a:pt x="850" y="595"/>
                </a:lnTo>
                <a:lnTo>
                  <a:pt x="765" y="595"/>
                </a:lnTo>
                <a:lnTo>
                  <a:pt x="765" y="539"/>
                </a:lnTo>
                <a:lnTo>
                  <a:pt x="964" y="595"/>
                </a:lnTo>
                <a:lnTo>
                  <a:pt x="964" y="482"/>
                </a:lnTo>
                <a:lnTo>
                  <a:pt x="992" y="397"/>
                </a:lnTo>
                <a:lnTo>
                  <a:pt x="1106" y="369"/>
                </a:lnTo>
                <a:lnTo>
                  <a:pt x="1134" y="283"/>
                </a:lnTo>
                <a:lnTo>
                  <a:pt x="1191" y="255"/>
                </a:lnTo>
                <a:lnTo>
                  <a:pt x="1134" y="198"/>
                </a:lnTo>
                <a:lnTo>
                  <a:pt x="1077" y="227"/>
                </a:lnTo>
                <a:lnTo>
                  <a:pt x="1021" y="170"/>
                </a:lnTo>
                <a:lnTo>
                  <a:pt x="964" y="142"/>
                </a:lnTo>
                <a:lnTo>
                  <a:pt x="936" y="57"/>
                </a:lnTo>
                <a:lnTo>
                  <a:pt x="822" y="28"/>
                </a:lnTo>
                <a:lnTo>
                  <a:pt x="765" y="57"/>
                </a:lnTo>
                <a:lnTo>
                  <a:pt x="794" y="142"/>
                </a:lnTo>
                <a:lnTo>
                  <a:pt x="822" y="198"/>
                </a:lnTo>
                <a:lnTo>
                  <a:pt x="680" y="227"/>
                </a:lnTo>
                <a:lnTo>
                  <a:pt x="652" y="312"/>
                </a:lnTo>
                <a:lnTo>
                  <a:pt x="454" y="369"/>
                </a:lnTo>
                <a:lnTo>
                  <a:pt x="312" y="283"/>
                </a:lnTo>
                <a:lnTo>
                  <a:pt x="227" y="85"/>
                </a:lnTo>
                <a:lnTo>
                  <a:pt x="170" y="85"/>
                </a:lnTo>
                <a:lnTo>
                  <a:pt x="113" y="28"/>
                </a:lnTo>
                <a:lnTo>
                  <a:pt x="57" y="0"/>
                </a:lnTo>
                <a:lnTo>
                  <a:pt x="0" y="85"/>
                </a:lnTo>
                <a:lnTo>
                  <a:pt x="28" y="142"/>
                </a:lnTo>
                <a:lnTo>
                  <a:pt x="85" y="312"/>
                </a:lnTo>
                <a:lnTo>
                  <a:pt x="142" y="369"/>
                </a:lnTo>
                <a:lnTo>
                  <a:pt x="113" y="425"/>
                </a:lnTo>
                <a:lnTo>
                  <a:pt x="198" y="454"/>
                </a:lnTo>
                <a:lnTo>
                  <a:pt x="113" y="595"/>
                </a:lnTo>
                <a:lnTo>
                  <a:pt x="142" y="652"/>
                </a:lnTo>
                <a:lnTo>
                  <a:pt x="85" y="737"/>
                </a:lnTo>
                <a:lnTo>
                  <a:pt x="170" y="794"/>
                </a:lnTo>
                <a:lnTo>
                  <a:pt x="170" y="907"/>
                </a:lnTo>
                <a:lnTo>
                  <a:pt x="283" y="936"/>
                </a:lnTo>
                <a:lnTo>
                  <a:pt x="312" y="1021"/>
                </a:lnTo>
                <a:lnTo>
                  <a:pt x="397" y="1106"/>
                </a:lnTo>
                <a:lnTo>
                  <a:pt x="454" y="1219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3" name="Freeform 149"/>
          <p:cNvSpPr>
            <a:spLocks/>
          </p:cNvSpPr>
          <p:nvPr/>
        </p:nvSpPr>
        <p:spPr bwMode="auto">
          <a:xfrm>
            <a:off x="2224901" y="2041811"/>
            <a:ext cx="1548203" cy="1314028"/>
          </a:xfrm>
          <a:custGeom>
            <a:avLst/>
            <a:gdLst>
              <a:gd name="T0" fmla="*/ 255 w 1871"/>
              <a:gd name="T1" fmla="*/ 1247 h 1588"/>
              <a:gd name="T2" fmla="*/ 369 w 1871"/>
              <a:gd name="T3" fmla="*/ 1304 h 1588"/>
              <a:gd name="T4" fmla="*/ 596 w 1871"/>
              <a:gd name="T5" fmla="*/ 1588 h 1588"/>
              <a:gd name="T6" fmla="*/ 822 w 1871"/>
              <a:gd name="T7" fmla="*/ 1446 h 1588"/>
              <a:gd name="T8" fmla="*/ 936 w 1871"/>
              <a:gd name="T9" fmla="*/ 1361 h 1588"/>
              <a:gd name="T10" fmla="*/ 964 w 1871"/>
              <a:gd name="T11" fmla="*/ 1247 h 1588"/>
              <a:gd name="T12" fmla="*/ 1106 w 1871"/>
              <a:gd name="T13" fmla="*/ 1361 h 1588"/>
              <a:gd name="T14" fmla="*/ 1219 w 1871"/>
              <a:gd name="T15" fmla="*/ 1332 h 1588"/>
              <a:gd name="T16" fmla="*/ 1418 w 1871"/>
              <a:gd name="T17" fmla="*/ 1134 h 1588"/>
              <a:gd name="T18" fmla="*/ 1531 w 1871"/>
              <a:gd name="T19" fmla="*/ 1021 h 1588"/>
              <a:gd name="T20" fmla="*/ 1503 w 1871"/>
              <a:gd name="T21" fmla="*/ 822 h 1588"/>
              <a:gd name="T22" fmla="*/ 1559 w 1871"/>
              <a:gd name="T23" fmla="*/ 595 h 1588"/>
              <a:gd name="T24" fmla="*/ 1645 w 1871"/>
              <a:gd name="T25" fmla="*/ 482 h 1588"/>
              <a:gd name="T26" fmla="*/ 1815 w 1871"/>
              <a:gd name="T27" fmla="*/ 255 h 1588"/>
              <a:gd name="T28" fmla="*/ 1843 w 1871"/>
              <a:gd name="T29" fmla="*/ 57 h 1588"/>
              <a:gd name="T30" fmla="*/ 1786 w 1871"/>
              <a:gd name="T31" fmla="*/ 0 h 1588"/>
              <a:gd name="T32" fmla="*/ 1673 w 1871"/>
              <a:gd name="T33" fmla="*/ 57 h 1588"/>
              <a:gd name="T34" fmla="*/ 1645 w 1871"/>
              <a:gd name="T35" fmla="*/ 113 h 1588"/>
              <a:gd name="T36" fmla="*/ 1503 w 1871"/>
              <a:gd name="T37" fmla="*/ 142 h 1588"/>
              <a:gd name="T38" fmla="*/ 1361 w 1871"/>
              <a:gd name="T39" fmla="*/ 340 h 1588"/>
              <a:gd name="T40" fmla="*/ 1304 w 1871"/>
              <a:gd name="T41" fmla="*/ 57 h 1588"/>
              <a:gd name="T42" fmla="*/ 1248 w 1871"/>
              <a:gd name="T43" fmla="*/ 113 h 1588"/>
              <a:gd name="T44" fmla="*/ 1134 w 1871"/>
              <a:gd name="T45" fmla="*/ 170 h 1588"/>
              <a:gd name="T46" fmla="*/ 1134 w 1871"/>
              <a:gd name="T47" fmla="*/ 340 h 1588"/>
              <a:gd name="T48" fmla="*/ 936 w 1871"/>
              <a:gd name="T49" fmla="*/ 482 h 1588"/>
              <a:gd name="T50" fmla="*/ 794 w 1871"/>
              <a:gd name="T51" fmla="*/ 482 h 1588"/>
              <a:gd name="T52" fmla="*/ 709 w 1871"/>
              <a:gd name="T53" fmla="*/ 425 h 1588"/>
              <a:gd name="T54" fmla="*/ 596 w 1871"/>
              <a:gd name="T55" fmla="*/ 482 h 1588"/>
              <a:gd name="T56" fmla="*/ 511 w 1871"/>
              <a:gd name="T57" fmla="*/ 482 h 1588"/>
              <a:gd name="T58" fmla="*/ 284 w 1871"/>
              <a:gd name="T59" fmla="*/ 510 h 1588"/>
              <a:gd name="T60" fmla="*/ 0 w 1871"/>
              <a:gd name="T61" fmla="*/ 624 h 1588"/>
              <a:gd name="T62" fmla="*/ 29 w 1871"/>
              <a:gd name="T63" fmla="*/ 709 h 1588"/>
              <a:gd name="T64" fmla="*/ 114 w 1871"/>
              <a:gd name="T65" fmla="*/ 765 h 1588"/>
              <a:gd name="T66" fmla="*/ 227 w 1871"/>
              <a:gd name="T67" fmla="*/ 850 h 1588"/>
              <a:gd name="T68" fmla="*/ 199 w 1871"/>
              <a:gd name="T69" fmla="*/ 964 h 1588"/>
              <a:gd name="T70" fmla="*/ 170 w 1871"/>
              <a:gd name="T71" fmla="*/ 1049 h 1588"/>
              <a:gd name="T72" fmla="*/ 199 w 1871"/>
              <a:gd name="T73" fmla="*/ 1219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71" h="1588">
                <a:moveTo>
                  <a:pt x="199" y="1219"/>
                </a:moveTo>
                <a:lnTo>
                  <a:pt x="255" y="1247"/>
                </a:lnTo>
                <a:lnTo>
                  <a:pt x="312" y="1304"/>
                </a:lnTo>
                <a:lnTo>
                  <a:pt x="369" y="1304"/>
                </a:lnTo>
                <a:lnTo>
                  <a:pt x="454" y="1502"/>
                </a:lnTo>
                <a:lnTo>
                  <a:pt x="596" y="1588"/>
                </a:lnTo>
                <a:lnTo>
                  <a:pt x="794" y="1531"/>
                </a:lnTo>
                <a:lnTo>
                  <a:pt x="822" y="1446"/>
                </a:lnTo>
                <a:lnTo>
                  <a:pt x="964" y="1417"/>
                </a:lnTo>
                <a:lnTo>
                  <a:pt x="936" y="1361"/>
                </a:lnTo>
                <a:lnTo>
                  <a:pt x="907" y="1276"/>
                </a:lnTo>
                <a:lnTo>
                  <a:pt x="964" y="1247"/>
                </a:lnTo>
                <a:lnTo>
                  <a:pt x="1078" y="1276"/>
                </a:lnTo>
                <a:lnTo>
                  <a:pt x="1106" y="1361"/>
                </a:lnTo>
                <a:lnTo>
                  <a:pt x="1163" y="1389"/>
                </a:lnTo>
                <a:lnTo>
                  <a:pt x="1219" y="1332"/>
                </a:lnTo>
                <a:lnTo>
                  <a:pt x="1389" y="1219"/>
                </a:lnTo>
                <a:lnTo>
                  <a:pt x="1418" y="1134"/>
                </a:lnTo>
                <a:lnTo>
                  <a:pt x="1446" y="1162"/>
                </a:lnTo>
                <a:lnTo>
                  <a:pt x="1531" y="1021"/>
                </a:lnTo>
                <a:lnTo>
                  <a:pt x="1559" y="907"/>
                </a:lnTo>
                <a:lnTo>
                  <a:pt x="1503" y="822"/>
                </a:lnTo>
                <a:lnTo>
                  <a:pt x="1474" y="709"/>
                </a:lnTo>
                <a:lnTo>
                  <a:pt x="1559" y="595"/>
                </a:lnTo>
                <a:lnTo>
                  <a:pt x="1559" y="482"/>
                </a:lnTo>
                <a:lnTo>
                  <a:pt x="1645" y="482"/>
                </a:lnTo>
                <a:lnTo>
                  <a:pt x="1843" y="312"/>
                </a:lnTo>
                <a:lnTo>
                  <a:pt x="1815" y="255"/>
                </a:lnTo>
                <a:lnTo>
                  <a:pt x="1871" y="113"/>
                </a:lnTo>
                <a:lnTo>
                  <a:pt x="1843" y="57"/>
                </a:lnTo>
                <a:lnTo>
                  <a:pt x="1815" y="0"/>
                </a:lnTo>
                <a:lnTo>
                  <a:pt x="1786" y="0"/>
                </a:lnTo>
                <a:lnTo>
                  <a:pt x="1701" y="85"/>
                </a:lnTo>
                <a:lnTo>
                  <a:pt x="1673" y="57"/>
                </a:lnTo>
                <a:lnTo>
                  <a:pt x="1616" y="57"/>
                </a:lnTo>
                <a:lnTo>
                  <a:pt x="1645" y="113"/>
                </a:lnTo>
                <a:lnTo>
                  <a:pt x="1559" y="113"/>
                </a:lnTo>
                <a:lnTo>
                  <a:pt x="1503" y="142"/>
                </a:lnTo>
                <a:lnTo>
                  <a:pt x="1503" y="227"/>
                </a:lnTo>
                <a:lnTo>
                  <a:pt x="1361" y="340"/>
                </a:lnTo>
                <a:lnTo>
                  <a:pt x="1361" y="170"/>
                </a:lnTo>
                <a:lnTo>
                  <a:pt x="1304" y="57"/>
                </a:lnTo>
                <a:lnTo>
                  <a:pt x="1219" y="57"/>
                </a:lnTo>
                <a:lnTo>
                  <a:pt x="1248" y="113"/>
                </a:lnTo>
                <a:lnTo>
                  <a:pt x="1191" y="170"/>
                </a:lnTo>
                <a:lnTo>
                  <a:pt x="1134" y="170"/>
                </a:lnTo>
                <a:lnTo>
                  <a:pt x="1106" y="255"/>
                </a:lnTo>
                <a:lnTo>
                  <a:pt x="1134" y="340"/>
                </a:lnTo>
                <a:lnTo>
                  <a:pt x="1134" y="397"/>
                </a:lnTo>
                <a:lnTo>
                  <a:pt x="936" y="482"/>
                </a:lnTo>
                <a:lnTo>
                  <a:pt x="907" y="539"/>
                </a:lnTo>
                <a:lnTo>
                  <a:pt x="794" y="482"/>
                </a:lnTo>
                <a:lnTo>
                  <a:pt x="737" y="510"/>
                </a:lnTo>
                <a:lnTo>
                  <a:pt x="709" y="425"/>
                </a:lnTo>
                <a:lnTo>
                  <a:pt x="652" y="482"/>
                </a:lnTo>
                <a:lnTo>
                  <a:pt x="596" y="482"/>
                </a:lnTo>
                <a:lnTo>
                  <a:pt x="539" y="454"/>
                </a:lnTo>
                <a:lnTo>
                  <a:pt x="511" y="482"/>
                </a:lnTo>
                <a:lnTo>
                  <a:pt x="454" y="425"/>
                </a:lnTo>
                <a:lnTo>
                  <a:pt x="284" y="510"/>
                </a:lnTo>
                <a:lnTo>
                  <a:pt x="85" y="482"/>
                </a:lnTo>
                <a:lnTo>
                  <a:pt x="0" y="624"/>
                </a:lnTo>
                <a:lnTo>
                  <a:pt x="29" y="652"/>
                </a:lnTo>
                <a:lnTo>
                  <a:pt x="29" y="709"/>
                </a:lnTo>
                <a:lnTo>
                  <a:pt x="57" y="765"/>
                </a:lnTo>
                <a:lnTo>
                  <a:pt x="114" y="765"/>
                </a:lnTo>
                <a:lnTo>
                  <a:pt x="114" y="794"/>
                </a:lnTo>
                <a:lnTo>
                  <a:pt x="227" y="850"/>
                </a:lnTo>
                <a:lnTo>
                  <a:pt x="227" y="879"/>
                </a:lnTo>
                <a:lnTo>
                  <a:pt x="199" y="964"/>
                </a:lnTo>
                <a:lnTo>
                  <a:pt x="227" y="1021"/>
                </a:lnTo>
                <a:lnTo>
                  <a:pt x="170" y="1049"/>
                </a:lnTo>
                <a:lnTo>
                  <a:pt x="170" y="1191"/>
                </a:lnTo>
                <a:lnTo>
                  <a:pt x="199" y="1219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4" name="Freeform 150"/>
          <p:cNvSpPr>
            <a:spLocks/>
          </p:cNvSpPr>
          <p:nvPr/>
        </p:nvSpPr>
        <p:spPr bwMode="auto">
          <a:xfrm>
            <a:off x="1990726" y="962785"/>
            <a:ext cx="1383536" cy="1595369"/>
          </a:xfrm>
          <a:custGeom>
            <a:avLst/>
            <a:gdLst>
              <a:gd name="T0" fmla="*/ 283 w 1672"/>
              <a:gd name="T1" fmla="*/ 1928 h 1928"/>
              <a:gd name="T2" fmla="*/ 368 w 1672"/>
              <a:gd name="T3" fmla="*/ 1786 h 1928"/>
              <a:gd name="T4" fmla="*/ 567 w 1672"/>
              <a:gd name="T5" fmla="*/ 1814 h 1928"/>
              <a:gd name="T6" fmla="*/ 737 w 1672"/>
              <a:gd name="T7" fmla="*/ 1729 h 1928"/>
              <a:gd name="T8" fmla="*/ 794 w 1672"/>
              <a:gd name="T9" fmla="*/ 1786 h 1928"/>
              <a:gd name="T10" fmla="*/ 822 w 1672"/>
              <a:gd name="T11" fmla="*/ 1758 h 1928"/>
              <a:gd name="T12" fmla="*/ 879 w 1672"/>
              <a:gd name="T13" fmla="*/ 1786 h 1928"/>
              <a:gd name="T14" fmla="*/ 935 w 1672"/>
              <a:gd name="T15" fmla="*/ 1786 h 1928"/>
              <a:gd name="T16" fmla="*/ 992 w 1672"/>
              <a:gd name="T17" fmla="*/ 1729 h 1928"/>
              <a:gd name="T18" fmla="*/ 1020 w 1672"/>
              <a:gd name="T19" fmla="*/ 1814 h 1928"/>
              <a:gd name="T20" fmla="*/ 1077 w 1672"/>
              <a:gd name="T21" fmla="*/ 1786 h 1928"/>
              <a:gd name="T22" fmla="*/ 1190 w 1672"/>
              <a:gd name="T23" fmla="*/ 1843 h 1928"/>
              <a:gd name="T24" fmla="*/ 1219 w 1672"/>
              <a:gd name="T25" fmla="*/ 1786 h 1928"/>
              <a:gd name="T26" fmla="*/ 1417 w 1672"/>
              <a:gd name="T27" fmla="*/ 1701 h 1928"/>
              <a:gd name="T28" fmla="*/ 1417 w 1672"/>
              <a:gd name="T29" fmla="*/ 1644 h 1928"/>
              <a:gd name="T30" fmla="*/ 1389 w 1672"/>
              <a:gd name="T31" fmla="*/ 1559 h 1928"/>
              <a:gd name="T32" fmla="*/ 1417 w 1672"/>
              <a:gd name="T33" fmla="*/ 1474 h 1928"/>
              <a:gd name="T34" fmla="*/ 1474 w 1672"/>
              <a:gd name="T35" fmla="*/ 1474 h 1928"/>
              <a:gd name="T36" fmla="*/ 1531 w 1672"/>
              <a:gd name="T37" fmla="*/ 1417 h 1928"/>
              <a:gd name="T38" fmla="*/ 1502 w 1672"/>
              <a:gd name="T39" fmla="*/ 1361 h 1928"/>
              <a:gd name="T40" fmla="*/ 1559 w 1672"/>
              <a:gd name="T41" fmla="*/ 1361 h 1928"/>
              <a:gd name="T42" fmla="*/ 1672 w 1672"/>
              <a:gd name="T43" fmla="*/ 1304 h 1928"/>
              <a:gd name="T44" fmla="*/ 1672 w 1672"/>
              <a:gd name="T45" fmla="*/ 1247 h 1928"/>
              <a:gd name="T46" fmla="*/ 1587 w 1672"/>
              <a:gd name="T47" fmla="*/ 1162 h 1928"/>
              <a:gd name="T48" fmla="*/ 1587 w 1672"/>
              <a:gd name="T49" fmla="*/ 1077 h 1928"/>
              <a:gd name="T50" fmla="*/ 1502 w 1672"/>
              <a:gd name="T51" fmla="*/ 1106 h 1928"/>
              <a:gd name="T52" fmla="*/ 1474 w 1672"/>
              <a:gd name="T53" fmla="*/ 1077 h 1928"/>
              <a:gd name="T54" fmla="*/ 1587 w 1672"/>
              <a:gd name="T55" fmla="*/ 964 h 1928"/>
              <a:gd name="T56" fmla="*/ 1502 w 1672"/>
              <a:gd name="T57" fmla="*/ 907 h 1928"/>
              <a:gd name="T58" fmla="*/ 1531 w 1672"/>
              <a:gd name="T59" fmla="*/ 624 h 1928"/>
              <a:gd name="T60" fmla="*/ 1446 w 1672"/>
              <a:gd name="T61" fmla="*/ 539 h 1928"/>
              <a:gd name="T62" fmla="*/ 1531 w 1672"/>
              <a:gd name="T63" fmla="*/ 283 h 1928"/>
              <a:gd name="T64" fmla="*/ 1446 w 1672"/>
              <a:gd name="T65" fmla="*/ 227 h 1928"/>
              <a:gd name="T66" fmla="*/ 1275 w 1672"/>
              <a:gd name="T67" fmla="*/ 198 h 1928"/>
              <a:gd name="T68" fmla="*/ 1304 w 1672"/>
              <a:gd name="T69" fmla="*/ 142 h 1928"/>
              <a:gd name="T70" fmla="*/ 1190 w 1672"/>
              <a:gd name="T71" fmla="*/ 0 h 1928"/>
              <a:gd name="T72" fmla="*/ 1077 w 1672"/>
              <a:gd name="T73" fmla="*/ 0 h 1928"/>
              <a:gd name="T74" fmla="*/ 850 w 1672"/>
              <a:gd name="T75" fmla="*/ 85 h 1928"/>
              <a:gd name="T76" fmla="*/ 708 w 1672"/>
              <a:gd name="T77" fmla="*/ 0 h 1928"/>
              <a:gd name="T78" fmla="*/ 595 w 1672"/>
              <a:gd name="T79" fmla="*/ 0 h 1928"/>
              <a:gd name="T80" fmla="*/ 538 w 1672"/>
              <a:gd name="T81" fmla="*/ 85 h 1928"/>
              <a:gd name="T82" fmla="*/ 652 w 1672"/>
              <a:gd name="T83" fmla="*/ 170 h 1928"/>
              <a:gd name="T84" fmla="*/ 680 w 1672"/>
              <a:gd name="T85" fmla="*/ 312 h 1928"/>
              <a:gd name="T86" fmla="*/ 623 w 1672"/>
              <a:gd name="T87" fmla="*/ 397 h 1928"/>
              <a:gd name="T88" fmla="*/ 482 w 1672"/>
              <a:gd name="T89" fmla="*/ 425 h 1928"/>
              <a:gd name="T90" fmla="*/ 425 w 1672"/>
              <a:gd name="T91" fmla="*/ 510 h 1928"/>
              <a:gd name="T92" fmla="*/ 340 w 1672"/>
              <a:gd name="T93" fmla="*/ 425 h 1928"/>
              <a:gd name="T94" fmla="*/ 255 w 1672"/>
              <a:gd name="T95" fmla="*/ 510 h 1928"/>
              <a:gd name="T96" fmla="*/ 170 w 1672"/>
              <a:gd name="T97" fmla="*/ 482 h 1928"/>
              <a:gd name="T98" fmla="*/ 85 w 1672"/>
              <a:gd name="T99" fmla="*/ 510 h 1928"/>
              <a:gd name="T100" fmla="*/ 113 w 1672"/>
              <a:gd name="T101" fmla="*/ 680 h 1928"/>
              <a:gd name="T102" fmla="*/ 28 w 1672"/>
              <a:gd name="T103" fmla="*/ 709 h 1928"/>
              <a:gd name="T104" fmla="*/ 0 w 1672"/>
              <a:gd name="T105" fmla="*/ 794 h 1928"/>
              <a:gd name="T106" fmla="*/ 56 w 1672"/>
              <a:gd name="T107" fmla="*/ 850 h 1928"/>
              <a:gd name="T108" fmla="*/ 141 w 1672"/>
              <a:gd name="T109" fmla="*/ 992 h 1928"/>
              <a:gd name="T110" fmla="*/ 255 w 1672"/>
              <a:gd name="T111" fmla="*/ 1020 h 1928"/>
              <a:gd name="T112" fmla="*/ 255 w 1672"/>
              <a:gd name="T113" fmla="*/ 1134 h 1928"/>
              <a:gd name="T114" fmla="*/ 113 w 1672"/>
              <a:gd name="T115" fmla="*/ 1361 h 1928"/>
              <a:gd name="T116" fmla="*/ 198 w 1672"/>
              <a:gd name="T117" fmla="*/ 1446 h 1928"/>
              <a:gd name="T118" fmla="*/ 141 w 1672"/>
              <a:gd name="T119" fmla="*/ 1474 h 1928"/>
              <a:gd name="T120" fmla="*/ 141 w 1672"/>
              <a:gd name="T121" fmla="*/ 1758 h 1928"/>
              <a:gd name="T122" fmla="*/ 198 w 1672"/>
              <a:gd name="T123" fmla="*/ 1786 h 1928"/>
              <a:gd name="T124" fmla="*/ 283 w 1672"/>
              <a:gd name="T125" fmla="*/ 1928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72" h="1928">
                <a:moveTo>
                  <a:pt x="283" y="1928"/>
                </a:moveTo>
                <a:lnTo>
                  <a:pt x="368" y="1786"/>
                </a:lnTo>
                <a:lnTo>
                  <a:pt x="567" y="1814"/>
                </a:lnTo>
                <a:lnTo>
                  <a:pt x="737" y="1729"/>
                </a:lnTo>
                <a:lnTo>
                  <a:pt x="794" y="1786"/>
                </a:lnTo>
                <a:lnTo>
                  <a:pt x="822" y="1758"/>
                </a:lnTo>
                <a:lnTo>
                  <a:pt x="879" y="1786"/>
                </a:lnTo>
                <a:lnTo>
                  <a:pt x="935" y="1786"/>
                </a:lnTo>
                <a:lnTo>
                  <a:pt x="992" y="1729"/>
                </a:lnTo>
                <a:lnTo>
                  <a:pt x="1020" y="1814"/>
                </a:lnTo>
                <a:lnTo>
                  <a:pt x="1077" y="1786"/>
                </a:lnTo>
                <a:lnTo>
                  <a:pt x="1190" y="1843"/>
                </a:lnTo>
                <a:lnTo>
                  <a:pt x="1219" y="1786"/>
                </a:lnTo>
                <a:lnTo>
                  <a:pt x="1417" y="1701"/>
                </a:lnTo>
                <a:lnTo>
                  <a:pt x="1417" y="1644"/>
                </a:lnTo>
                <a:lnTo>
                  <a:pt x="1389" y="1559"/>
                </a:lnTo>
                <a:lnTo>
                  <a:pt x="1417" y="1474"/>
                </a:lnTo>
                <a:lnTo>
                  <a:pt x="1474" y="1474"/>
                </a:lnTo>
                <a:lnTo>
                  <a:pt x="1531" y="1417"/>
                </a:lnTo>
                <a:lnTo>
                  <a:pt x="1502" y="1361"/>
                </a:lnTo>
                <a:lnTo>
                  <a:pt x="1559" y="1361"/>
                </a:lnTo>
                <a:lnTo>
                  <a:pt x="1672" y="1304"/>
                </a:lnTo>
                <a:lnTo>
                  <a:pt x="1672" y="1247"/>
                </a:lnTo>
                <a:lnTo>
                  <a:pt x="1587" y="1162"/>
                </a:lnTo>
                <a:lnTo>
                  <a:pt x="1587" y="1077"/>
                </a:lnTo>
                <a:lnTo>
                  <a:pt x="1502" y="1106"/>
                </a:lnTo>
                <a:lnTo>
                  <a:pt x="1474" y="1077"/>
                </a:lnTo>
                <a:lnTo>
                  <a:pt x="1587" y="964"/>
                </a:lnTo>
                <a:lnTo>
                  <a:pt x="1502" y="907"/>
                </a:lnTo>
                <a:lnTo>
                  <a:pt x="1531" y="624"/>
                </a:lnTo>
                <a:lnTo>
                  <a:pt x="1446" y="539"/>
                </a:lnTo>
                <a:lnTo>
                  <a:pt x="1531" y="283"/>
                </a:lnTo>
                <a:lnTo>
                  <a:pt x="1446" y="227"/>
                </a:lnTo>
                <a:lnTo>
                  <a:pt x="1275" y="198"/>
                </a:lnTo>
                <a:lnTo>
                  <a:pt x="1304" y="142"/>
                </a:lnTo>
                <a:lnTo>
                  <a:pt x="1190" y="0"/>
                </a:lnTo>
                <a:lnTo>
                  <a:pt x="1077" y="0"/>
                </a:lnTo>
                <a:lnTo>
                  <a:pt x="850" y="85"/>
                </a:lnTo>
                <a:lnTo>
                  <a:pt x="708" y="0"/>
                </a:lnTo>
                <a:lnTo>
                  <a:pt x="595" y="0"/>
                </a:lnTo>
                <a:lnTo>
                  <a:pt x="538" y="85"/>
                </a:lnTo>
                <a:lnTo>
                  <a:pt x="652" y="170"/>
                </a:lnTo>
                <a:lnTo>
                  <a:pt x="680" y="312"/>
                </a:lnTo>
                <a:lnTo>
                  <a:pt x="623" y="397"/>
                </a:lnTo>
                <a:lnTo>
                  <a:pt x="482" y="425"/>
                </a:lnTo>
                <a:lnTo>
                  <a:pt x="425" y="510"/>
                </a:lnTo>
                <a:lnTo>
                  <a:pt x="340" y="425"/>
                </a:lnTo>
                <a:lnTo>
                  <a:pt x="255" y="510"/>
                </a:lnTo>
                <a:lnTo>
                  <a:pt x="170" y="482"/>
                </a:lnTo>
                <a:lnTo>
                  <a:pt x="85" y="510"/>
                </a:lnTo>
                <a:lnTo>
                  <a:pt x="113" y="680"/>
                </a:lnTo>
                <a:lnTo>
                  <a:pt x="28" y="709"/>
                </a:lnTo>
                <a:lnTo>
                  <a:pt x="0" y="794"/>
                </a:lnTo>
                <a:lnTo>
                  <a:pt x="56" y="850"/>
                </a:lnTo>
                <a:lnTo>
                  <a:pt x="141" y="992"/>
                </a:lnTo>
                <a:lnTo>
                  <a:pt x="255" y="1020"/>
                </a:lnTo>
                <a:lnTo>
                  <a:pt x="255" y="1134"/>
                </a:lnTo>
                <a:lnTo>
                  <a:pt x="113" y="1361"/>
                </a:lnTo>
                <a:lnTo>
                  <a:pt x="198" y="1446"/>
                </a:lnTo>
                <a:lnTo>
                  <a:pt x="141" y="1474"/>
                </a:lnTo>
                <a:lnTo>
                  <a:pt x="141" y="1758"/>
                </a:lnTo>
                <a:lnTo>
                  <a:pt x="198" y="1786"/>
                </a:lnTo>
                <a:lnTo>
                  <a:pt x="283" y="1928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5" name="Freeform 151"/>
          <p:cNvSpPr>
            <a:spLocks/>
          </p:cNvSpPr>
          <p:nvPr/>
        </p:nvSpPr>
        <p:spPr bwMode="auto">
          <a:xfrm>
            <a:off x="2905084" y="657448"/>
            <a:ext cx="422839" cy="493174"/>
          </a:xfrm>
          <a:custGeom>
            <a:avLst/>
            <a:gdLst>
              <a:gd name="T0" fmla="*/ 341 w 511"/>
              <a:gd name="T1" fmla="*/ 596 h 596"/>
              <a:gd name="T2" fmla="*/ 170 w 511"/>
              <a:gd name="T3" fmla="*/ 567 h 596"/>
              <a:gd name="T4" fmla="*/ 199 w 511"/>
              <a:gd name="T5" fmla="*/ 511 h 596"/>
              <a:gd name="T6" fmla="*/ 85 w 511"/>
              <a:gd name="T7" fmla="*/ 369 h 596"/>
              <a:gd name="T8" fmla="*/ 114 w 511"/>
              <a:gd name="T9" fmla="*/ 284 h 596"/>
              <a:gd name="T10" fmla="*/ 57 w 511"/>
              <a:gd name="T11" fmla="*/ 199 h 596"/>
              <a:gd name="T12" fmla="*/ 0 w 511"/>
              <a:gd name="T13" fmla="*/ 170 h 596"/>
              <a:gd name="T14" fmla="*/ 0 w 511"/>
              <a:gd name="T15" fmla="*/ 114 h 596"/>
              <a:gd name="T16" fmla="*/ 170 w 511"/>
              <a:gd name="T17" fmla="*/ 57 h 596"/>
              <a:gd name="T18" fmla="*/ 227 w 511"/>
              <a:gd name="T19" fmla="*/ 57 h 596"/>
              <a:gd name="T20" fmla="*/ 284 w 511"/>
              <a:gd name="T21" fmla="*/ 0 h 596"/>
              <a:gd name="T22" fmla="*/ 426 w 511"/>
              <a:gd name="T23" fmla="*/ 29 h 596"/>
              <a:gd name="T24" fmla="*/ 426 w 511"/>
              <a:gd name="T25" fmla="*/ 170 h 596"/>
              <a:gd name="T26" fmla="*/ 511 w 511"/>
              <a:gd name="T27" fmla="*/ 284 h 596"/>
              <a:gd name="T28" fmla="*/ 482 w 511"/>
              <a:gd name="T29" fmla="*/ 397 h 596"/>
              <a:gd name="T30" fmla="*/ 426 w 511"/>
              <a:gd name="T31" fmla="*/ 369 h 596"/>
              <a:gd name="T32" fmla="*/ 369 w 511"/>
              <a:gd name="T33" fmla="*/ 454 h 596"/>
              <a:gd name="T34" fmla="*/ 397 w 511"/>
              <a:gd name="T35" fmla="*/ 539 h 596"/>
              <a:gd name="T36" fmla="*/ 341 w 511"/>
              <a:gd name="T37" fmla="*/ 596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1" h="596">
                <a:moveTo>
                  <a:pt x="341" y="596"/>
                </a:moveTo>
                <a:lnTo>
                  <a:pt x="170" y="567"/>
                </a:lnTo>
                <a:lnTo>
                  <a:pt x="199" y="511"/>
                </a:lnTo>
                <a:lnTo>
                  <a:pt x="85" y="369"/>
                </a:lnTo>
                <a:lnTo>
                  <a:pt x="114" y="284"/>
                </a:lnTo>
                <a:lnTo>
                  <a:pt x="57" y="199"/>
                </a:lnTo>
                <a:lnTo>
                  <a:pt x="0" y="170"/>
                </a:lnTo>
                <a:lnTo>
                  <a:pt x="0" y="114"/>
                </a:lnTo>
                <a:lnTo>
                  <a:pt x="170" y="57"/>
                </a:lnTo>
                <a:lnTo>
                  <a:pt x="227" y="57"/>
                </a:lnTo>
                <a:lnTo>
                  <a:pt x="284" y="0"/>
                </a:lnTo>
                <a:lnTo>
                  <a:pt x="426" y="29"/>
                </a:lnTo>
                <a:lnTo>
                  <a:pt x="426" y="170"/>
                </a:lnTo>
                <a:lnTo>
                  <a:pt x="511" y="284"/>
                </a:lnTo>
                <a:lnTo>
                  <a:pt x="482" y="397"/>
                </a:lnTo>
                <a:lnTo>
                  <a:pt x="426" y="369"/>
                </a:lnTo>
                <a:lnTo>
                  <a:pt x="369" y="454"/>
                </a:lnTo>
                <a:lnTo>
                  <a:pt x="397" y="539"/>
                </a:lnTo>
                <a:lnTo>
                  <a:pt x="341" y="596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6" name="Freeform 154"/>
          <p:cNvSpPr>
            <a:spLocks/>
          </p:cNvSpPr>
          <p:nvPr/>
        </p:nvSpPr>
        <p:spPr bwMode="auto">
          <a:xfrm>
            <a:off x="3140087" y="212267"/>
            <a:ext cx="1102195" cy="2110885"/>
          </a:xfrm>
          <a:custGeom>
            <a:avLst/>
            <a:gdLst>
              <a:gd name="T0" fmla="*/ 142 w 1332"/>
              <a:gd name="T1" fmla="*/ 567 h 2551"/>
              <a:gd name="T2" fmla="*/ 227 w 1332"/>
              <a:gd name="T3" fmla="*/ 822 h 2551"/>
              <a:gd name="T4" fmla="*/ 142 w 1332"/>
              <a:gd name="T5" fmla="*/ 907 h 2551"/>
              <a:gd name="T6" fmla="*/ 113 w 1332"/>
              <a:gd name="T7" fmla="*/ 1077 h 2551"/>
              <a:gd name="T8" fmla="*/ 142 w 1332"/>
              <a:gd name="T9" fmla="*/ 1190 h 2551"/>
              <a:gd name="T10" fmla="*/ 142 w 1332"/>
              <a:gd name="T11" fmla="*/ 1531 h 2551"/>
              <a:gd name="T12" fmla="*/ 198 w 1332"/>
              <a:gd name="T13" fmla="*/ 1871 h 2551"/>
              <a:gd name="T14" fmla="*/ 113 w 1332"/>
              <a:gd name="T15" fmla="*/ 2013 h 2551"/>
              <a:gd name="T16" fmla="*/ 199 w 1332"/>
              <a:gd name="T17" fmla="*/ 2067 h 2551"/>
              <a:gd name="T18" fmla="*/ 283 w 1332"/>
              <a:gd name="T19" fmla="*/ 2211 h 2551"/>
              <a:gd name="T20" fmla="*/ 199 w 1332"/>
              <a:gd name="T21" fmla="*/ 2269 h 2551"/>
              <a:gd name="T22" fmla="*/ 255 w 1332"/>
              <a:gd name="T23" fmla="*/ 2551 h 2551"/>
              <a:gd name="T24" fmla="*/ 397 w 1332"/>
              <a:gd name="T25" fmla="*/ 2353 h 2551"/>
              <a:gd name="T26" fmla="*/ 539 w 1332"/>
              <a:gd name="T27" fmla="*/ 2324 h 2551"/>
              <a:gd name="T28" fmla="*/ 567 w 1332"/>
              <a:gd name="T29" fmla="*/ 2268 h 2551"/>
              <a:gd name="T30" fmla="*/ 680 w 1332"/>
              <a:gd name="T31" fmla="*/ 2211 h 2551"/>
              <a:gd name="T32" fmla="*/ 737 w 1332"/>
              <a:gd name="T33" fmla="*/ 2268 h 2551"/>
              <a:gd name="T34" fmla="*/ 907 w 1332"/>
              <a:gd name="T35" fmla="*/ 2268 h 2551"/>
              <a:gd name="T36" fmla="*/ 1077 w 1332"/>
              <a:gd name="T37" fmla="*/ 2211 h 2551"/>
              <a:gd name="T38" fmla="*/ 1162 w 1332"/>
              <a:gd name="T39" fmla="*/ 2239 h 2551"/>
              <a:gd name="T40" fmla="*/ 1162 w 1332"/>
              <a:gd name="T41" fmla="*/ 2126 h 2551"/>
              <a:gd name="T42" fmla="*/ 1049 w 1332"/>
              <a:gd name="T43" fmla="*/ 1871 h 2551"/>
              <a:gd name="T44" fmla="*/ 1247 w 1332"/>
              <a:gd name="T45" fmla="*/ 1729 h 2551"/>
              <a:gd name="T46" fmla="*/ 1304 w 1332"/>
              <a:gd name="T47" fmla="*/ 1502 h 2551"/>
              <a:gd name="T48" fmla="*/ 1332 w 1332"/>
              <a:gd name="T49" fmla="*/ 1332 h 2551"/>
              <a:gd name="T50" fmla="*/ 1162 w 1332"/>
              <a:gd name="T51" fmla="*/ 1247 h 2551"/>
              <a:gd name="T52" fmla="*/ 964 w 1332"/>
              <a:gd name="T53" fmla="*/ 1105 h 2551"/>
              <a:gd name="T54" fmla="*/ 964 w 1332"/>
              <a:gd name="T55" fmla="*/ 822 h 2551"/>
              <a:gd name="T56" fmla="*/ 1020 w 1332"/>
              <a:gd name="T57" fmla="*/ 708 h 2551"/>
              <a:gd name="T58" fmla="*/ 1191 w 1332"/>
              <a:gd name="T59" fmla="*/ 737 h 2551"/>
              <a:gd name="T60" fmla="*/ 1219 w 1332"/>
              <a:gd name="T61" fmla="*/ 595 h 2551"/>
              <a:gd name="T62" fmla="*/ 1191 w 1332"/>
              <a:gd name="T63" fmla="*/ 425 h 2551"/>
              <a:gd name="T64" fmla="*/ 1049 w 1332"/>
              <a:gd name="T65" fmla="*/ 283 h 2551"/>
              <a:gd name="T66" fmla="*/ 907 w 1332"/>
              <a:gd name="T67" fmla="*/ 198 h 2551"/>
              <a:gd name="T68" fmla="*/ 765 w 1332"/>
              <a:gd name="T69" fmla="*/ 141 h 2551"/>
              <a:gd name="T70" fmla="*/ 567 w 1332"/>
              <a:gd name="T71" fmla="*/ 141 h 2551"/>
              <a:gd name="T72" fmla="*/ 170 w 1332"/>
              <a:gd name="T73" fmla="*/ 0 h 2551"/>
              <a:gd name="T74" fmla="*/ 113 w 1332"/>
              <a:gd name="T75" fmla="*/ 141 h 2551"/>
              <a:gd name="T76" fmla="*/ 28 w 1332"/>
              <a:gd name="T77" fmla="*/ 397 h 2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32" h="2551">
                <a:moveTo>
                  <a:pt x="0" y="538"/>
                </a:moveTo>
                <a:lnTo>
                  <a:pt x="142" y="567"/>
                </a:lnTo>
                <a:lnTo>
                  <a:pt x="142" y="708"/>
                </a:lnTo>
                <a:lnTo>
                  <a:pt x="227" y="822"/>
                </a:lnTo>
                <a:lnTo>
                  <a:pt x="198" y="935"/>
                </a:lnTo>
                <a:lnTo>
                  <a:pt x="142" y="907"/>
                </a:lnTo>
                <a:lnTo>
                  <a:pt x="85" y="992"/>
                </a:lnTo>
                <a:lnTo>
                  <a:pt x="113" y="1077"/>
                </a:lnTo>
                <a:lnTo>
                  <a:pt x="57" y="1134"/>
                </a:lnTo>
                <a:lnTo>
                  <a:pt x="142" y="1190"/>
                </a:lnTo>
                <a:lnTo>
                  <a:pt x="57" y="1446"/>
                </a:lnTo>
                <a:lnTo>
                  <a:pt x="142" y="1531"/>
                </a:lnTo>
                <a:lnTo>
                  <a:pt x="113" y="1814"/>
                </a:lnTo>
                <a:lnTo>
                  <a:pt x="198" y="1871"/>
                </a:lnTo>
                <a:lnTo>
                  <a:pt x="85" y="1984"/>
                </a:lnTo>
                <a:lnTo>
                  <a:pt x="113" y="2013"/>
                </a:lnTo>
                <a:lnTo>
                  <a:pt x="201" y="1983"/>
                </a:lnTo>
                <a:lnTo>
                  <a:pt x="199" y="2067"/>
                </a:lnTo>
                <a:lnTo>
                  <a:pt x="283" y="2154"/>
                </a:lnTo>
                <a:lnTo>
                  <a:pt x="283" y="2211"/>
                </a:lnTo>
                <a:lnTo>
                  <a:pt x="175" y="2265"/>
                </a:lnTo>
                <a:lnTo>
                  <a:pt x="199" y="2269"/>
                </a:lnTo>
                <a:lnTo>
                  <a:pt x="255" y="2381"/>
                </a:lnTo>
                <a:lnTo>
                  <a:pt x="255" y="2551"/>
                </a:lnTo>
                <a:lnTo>
                  <a:pt x="397" y="2438"/>
                </a:lnTo>
                <a:lnTo>
                  <a:pt x="397" y="2353"/>
                </a:lnTo>
                <a:lnTo>
                  <a:pt x="453" y="2324"/>
                </a:lnTo>
                <a:lnTo>
                  <a:pt x="539" y="2324"/>
                </a:lnTo>
                <a:lnTo>
                  <a:pt x="510" y="2268"/>
                </a:lnTo>
                <a:lnTo>
                  <a:pt x="567" y="2268"/>
                </a:lnTo>
                <a:lnTo>
                  <a:pt x="595" y="2295"/>
                </a:lnTo>
                <a:lnTo>
                  <a:pt x="680" y="2211"/>
                </a:lnTo>
                <a:lnTo>
                  <a:pt x="711" y="2211"/>
                </a:lnTo>
                <a:lnTo>
                  <a:pt x="737" y="2268"/>
                </a:lnTo>
                <a:lnTo>
                  <a:pt x="879" y="2324"/>
                </a:lnTo>
                <a:lnTo>
                  <a:pt x="907" y="2268"/>
                </a:lnTo>
                <a:lnTo>
                  <a:pt x="992" y="2211"/>
                </a:lnTo>
                <a:lnTo>
                  <a:pt x="1077" y="2211"/>
                </a:lnTo>
                <a:lnTo>
                  <a:pt x="1134" y="2268"/>
                </a:lnTo>
                <a:lnTo>
                  <a:pt x="1162" y="2239"/>
                </a:lnTo>
                <a:lnTo>
                  <a:pt x="1106" y="2183"/>
                </a:lnTo>
                <a:lnTo>
                  <a:pt x="1162" y="2126"/>
                </a:lnTo>
                <a:lnTo>
                  <a:pt x="1077" y="2069"/>
                </a:lnTo>
                <a:lnTo>
                  <a:pt x="1049" y="1871"/>
                </a:lnTo>
                <a:lnTo>
                  <a:pt x="1162" y="1842"/>
                </a:lnTo>
                <a:lnTo>
                  <a:pt x="1247" y="1729"/>
                </a:lnTo>
                <a:lnTo>
                  <a:pt x="1247" y="1559"/>
                </a:lnTo>
                <a:lnTo>
                  <a:pt x="1304" y="1502"/>
                </a:lnTo>
                <a:lnTo>
                  <a:pt x="1276" y="1446"/>
                </a:lnTo>
                <a:lnTo>
                  <a:pt x="1332" y="1332"/>
                </a:lnTo>
                <a:lnTo>
                  <a:pt x="1276" y="1247"/>
                </a:lnTo>
                <a:lnTo>
                  <a:pt x="1162" y="1247"/>
                </a:lnTo>
                <a:lnTo>
                  <a:pt x="1020" y="1105"/>
                </a:lnTo>
                <a:lnTo>
                  <a:pt x="964" y="1105"/>
                </a:lnTo>
                <a:lnTo>
                  <a:pt x="1049" y="879"/>
                </a:lnTo>
                <a:lnTo>
                  <a:pt x="964" y="822"/>
                </a:lnTo>
                <a:lnTo>
                  <a:pt x="1020" y="793"/>
                </a:lnTo>
                <a:lnTo>
                  <a:pt x="1020" y="708"/>
                </a:lnTo>
                <a:lnTo>
                  <a:pt x="1106" y="765"/>
                </a:lnTo>
                <a:lnTo>
                  <a:pt x="1191" y="737"/>
                </a:lnTo>
                <a:lnTo>
                  <a:pt x="1162" y="680"/>
                </a:lnTo>
                <a:lnTo>
                  <a:pt x="1219" y="595"/>
                </a:lnTo>
                <a:lnTo>
                  <a:pt x="1191" y="510"/>
                </a:lnTo>
                <a:lnTo>
                  <a:pt x="1191" y="425"/>
                </a:lnTo>
                <a:lnTo>
                  <a:pt x="1106" y="283"/>
                </a:lnTo>
                <a:lnTo>
                  <a:pt x="1049" y="283"/>
                </a:lnTo>
                <a:lnTo>
                  <a:pt x="992" y="198"/>
                </a:lnTo>
                <a:lnTo>
                  <a:pt x="907" y="198"/>
                </a:lnTo>
                <a:lnTo>
                  <a:pt x="879" y="141"/>
                </a:lnTo>
                <a:lnTo>
                  <a:pt x="765" y="141"/>
                </a:lnTo>
                <a:lnTo>
                  <a:pt x="652" y="85"/>
                </a:lnTo>
                <a:lnTo>
                  <a:pt x="567" y="141"/>
                </a:lnTo>
                <a:lnTo>
                  <a:pt x="453" y="56"/>
                </a:lnTo>
                <a:lnTo>
                  <a:pt x="170" y="0"/>
                </a:lnTo>
                <a:lnTo>
                  <a:pt x="113" y="56"/>
                </a:lnTo>
                <a:lnTo>
                  <a:pt x="113" y="141"/>
                </a:lnTo>
                <a:lnTo>
                  <a:pt x="57" y="198"/>
                </a:lnTo>
                <a:lnTo>
                  <a:pt x="28" y="397"/>
                </a:lnTo>
                <a:lnTo>
                  <a:pt x="0" y="538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7" name="Freeform 160"/>
          <p:cNvSpPr>
            <a:spLocks/>
          </p:cNvSpPr>
          <p:nvPr/>
        </p:nvSpPr>
        <p:spPr bwMode="auto">
          <a:xfrm>
            <a:off x="3890605" y="4528369"/>
            <a:ext cx="93505" cy="93505"/>
          </a:xfrm>
          <a:custGeom>
            <a:avLst/>
            <a:gdLst>
              <a:gd name="T0" fmla="*/ 113 w 113"/>
              <a:gd name="T1" fmla="*/ 28 h 113"/>
              <a:gd name="T2" fmla="*/ 28 w 113"/>
              <a:gd name="T3" fmla="*/ 0 h 113"/>
              <a:gd name="T4" fmla="*/ 0 w 113"/>
              <a:gd name="T5" fmla="*/ 28 h 113"/>
              <a:gd name="T6" fmla="*/ 0 w 113"/>
              <a:gd name="T7" fmla="*/ 85 h 113"/>
              <a:gd name="T8" fmla="*/ 57 w 113"/>
              <a:gd name="T9" fmla="*/ 113 h 113"/>
              <a:gd name="T10" fmla="*/ 113 w 113"/>
              <a:gd name="T11" fmla="*/ 85 h 113"/>
              <a:gd name="T12" fmla="*/ 113 w 113"/>
              <a:gd name="T13" fmla="*/ 2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" h="113">
                <a:moveTo>
                  <a:pt x="113" y="28"/>
                </a:moveTo>
                <a:lnTo>
                  <a:pt x="28" y="0"/>
                </a:lnTo>
                <a:lnTo>
                  <a:pt x="0" y="28"/>
                </a:lnTo>
                <a:lnTo>
                  <a:pt x="0" y="85"/>
                </a:lnTo>
                <a:lnTo>
                  <a:pt x="57" y="113"/>
                </a:lnTo>
                <a:lnTo>
                  <a:pt x="113" y="85"/>
                </a:lnTo>
                <a:lnTo>
                  <a:pt x="113" y="28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8" name="Freeform 161"/>
          <p:cNvSpPr>
            <a:spLocks/>
          </p:cNvSpPr>
          <p:nvPr/>
        </p:nvSpPr>
        <p:spPr bwMode="auto">
          <a:xfrm>
            <a:off x="5180637" y="3895351"/>
            <a:ext cx="94332" cy="46339"/>
          </a:xfrm>
          <a:custGeom>
            <a:avLst/>
            <a:gdLst>
              <a:gd name="T0" fmla="*/ 0 w 114"/>
              <a:gd name="T1" fmla="*/ 56 h 56"/>
              <a:gd name="T2" fmla="*/ 0 w 114"/>
              <a:gd name="T3" fmla="*/ 0 h 56"/>
              <a:gd name="T4" fmla="*/ 85 w 114"/>
              <a:gd name="T5" fmla="*/ 0 h 56"/>
              <a:gd name="T6" fmla="*/ 114 w 114"/>
              <a:gd name="T7" fmla="*/ 28 h 56"/>
              <a:gd name="T8" fmla="*/ 114 w 114"/>
              <a:gd name="T9" fmla="*/ 56 h 56"/>
              <a:gd name="T10" fmla="*/ 0 w 11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" h="56">
                <a:moveTo>
                  <a:pt x="0" y="56"/>
                </a:moveTo>
                <a:lnTo>
                  <a:pt x="0" y="0"/>
                </a:lnTo>
                <a:lnTo>
                  <a:pt x="85" y="0"/>
                </a:lnTo>
                <a:lnTo>
                  <a:pt x="114" y="28"/>
                </a:lnTo>
                <a:lnTo>
                  <a:pt x="114" y="56"/>
                </a:lnTo>
                <a:lnTo>
                  <a:pt x="0" y="56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9" name="Freeform 162"/>
          <p:cNvSpPr>
            <a:spLocks/>
          </p:cNvSpPr>
          <p:nvPr/>
        </p:nvSpPr>
        <p:spPr bwMode="auto">
          <a:xfrm>
            <a:off x="4312617" y="3777850"/>
            <a:ext cx="704180" cy="703352"/>
          </a:xfrm>
          <a:custGeom>
            <a:avLst/>
            <a:gdLst>
              <a:gd name="T0" fmla="*/ 85 w 851"/>
              <a:gd name="T1" fmla="*/ 794 h 850"/>
              <a:gd name="T2" fmla="*/ 29 w 851"/>
              <a:gd name="T3" fmla="*/ 680 h 850"/>
              <a:gd name="T4" fmla="*/ 0 w 851"/>
              <a:gd name="T5" fmla="*/ 652 h 850"/>
              <a:gd name="T6" fmla="*/ 0 w 851"/>
              <a:gd name="T7" fmla="*/ 567 h 850"/>
              <a:gd name="T8" fmla="*/ 29 w 851"/>
              <a:gd name="T9" fmla="*/ 567 h 850"/>
              <a:gd name="T10" fmla="*/ 0 w 851"/>
              <a:gd name="T11" fmla="*/ 425 h 850"/>
              <a:gd name="T12" fmla="*/ 85 w 851"/>
              <a:gd name="T13" fmla="*/ 397 h 850"/>
              <a:gd name="T14" fmla="*/ 85 w 851"/>
              <a:gd name="T15" fmla="*/ 312 h 850"/>
              <a:gd name="T16" fmla="*/ 142 w 851"/>
              <a:gd name="T17" fmla="*/ 283 h 850"/>
              <a:gd name="T18" fmla="*/ 170 w 851"/>
              <a:gd name="T19" fmla="*/ 312 h 850"/>
              <a:gd name="T20" fmla="*/ 255 w 851"/>
              <a:gd name="T21" fmla="*/ 283 h 850"/>
              <a:gd name="T22" fmla="*/ 255 w 851"/>
              <a:gd name="T23" fmla="*/ 227 h 850"/>
              <a:gd name="T24" fmla="*/ 341 w 851"/>
              <a:gd name="T25" fmla="*/ 198 h 850"/>
              <a:gd name="T26" fmla="*/ 369 w 851"/>
              <a:gd name="T27" fmla="*/ 113 h 850"/>
              <a:gd name="T28" fmla="*/ 482 w 851"/>
              <a:gd name="T29" fmla="*/ 198 h 850"/>
              <a:gd name="T30" fmla="*/ 539 w 851"/>
              <a:gd name="T31" fmla="*/ 170 h 850"/>
              <a:gd name="T32" fmla="*/ 567 w 851"/>
              <a:gd name="T33" fmla="*/ 85 h 850"/>
              <a:gd name="T34" fmla="*/ 766 w 851"/>
              <a:gd name="T35" fmla="*/ 85 h 850"/>
              <a:gd name="T36" fmla="*/ 794 w 851"/>
              <a:gd name="T37" fmla="*/ 28 h 850"/>
              <a:gd name="T38" fmla="*/ 822 w 851"/>
              <a:gd name="T39" fmla="*/ 0 h 850"/>
              <a:gd name="T40" fmla="*/ 851 w 851"/>
              <a:gd name="T41" fmla="*/ 113 h 850"/>
              <a:gd name="T42" fmla="*/ 794 w 851"/>
              <a:gd name="T43" fmla="*/ 142 h 850"/>
              <a:gd name="T44" fmla="*/ 794 w 851"/>
              <a:gd name="T45" fmla="*/ 255 h 850"/>
              <a:gd name="T46" fmla="*/ 766 w 851"/>
              <a:gd name="T47" fmla="*/ 227 h 850"/>
              <a:gd name="T48" fmla="*/ 737 w 851"/>
              <a:gd name="T49" fmla="*/ 312 h 850"/>
              <a:gd name="T50" fmla="*/ 681 w 851"/>
              <a:gd name="T51" fmla="*/ 255 h 850"/>
              <a:gd name="T52" fmla="*/ 624 w 851"/>
              <a:gd name="T53" fmla="*/ 340 h 850"/>
              <a:gd name="T54" fmla="*/ 624 w 851"/>
              <a:gd name="T55" fmla="*/ 368 h 850"/>
              <a:gd name="T56" fmla="*/ 681 w 851"/>
              <a:gd name="T57" fmla="*/ 425 h 850"/>
              <a:gd name="T58" fmla="*/ 652 w 851"/>
              <a:gd name="T59" fmla="*/ 482 h 850"/>
              <a:gd name="T60" fmla="*/ 567 w 851"/>
              <a:gd name="T61" fmla="*/ 453 h 850"/>
              <a:gd name="T62" fmla="*/ 567 w 851"/>
              <a:gd name="T63" fmla="*/ 397 h 850"/>
              <a:gd name="T64" fmla="*/ 482 w 851"/>
              <a:gd name="T65" fmla="*/ 368 h 850"/>
              <a:gd name="T66" fmla="*/ 454 w 851"/>
              <a:gd name="T67" fmla="*/ 425 h 850"/>
              <a:gd name="T68" fmla="*/ 454 w 851"/>
              <a:gd name="T69" fmla="*/ 482 h 850"/>
              <a:gd name="T70" fmla="*/ 511 w 851"/>
              <a:gd name="T71" fmla="*/ 538 h 850"/>
              <a:gd name="T72" fmla="*/ 454 w 851"/>
              <a:gd name="T73" fmla="*/ 624 h 850"/>
              <a:gd name="T74" fmla="*/ 426 w 851"/>
              <a:gd name="T75" fmla="*/ 595 h 850"/>
              <a:gd name="T76" fmla="*/ 426 w 851"/>
              <a:gd name="T77" fmla="*/ 624 h 850"/>
              <a:gd name="T78" fmla="*/ 341 w 851"/>
              <a:gd name="T79" fmla="*/ 652 h 850"/>
              <a:gd name="T80" fmla="*/ 341 w 851"/>
              <a:gd name="T81" fmla="*/ 709 h 850"/>
              <a:gd name="T82" fmla="*/ 369 w 851"/>
              <a:gd name="T83" fmla="*/ 709 h 850"/>
              <a:gd name="T84" fmla="*/ 369 w 851"/>
              <a:gd name="T85" fmla="*/ 794 h 850"/>
              <a:gd name="T86" fmla="*/ 227 w 851"/>
              <a:gd name="T87" fmla="*/ 850 h 850"/>
              <a:gd name="T88" fmla="*/ 170 w 851"/>
              <a:gd name="T89" fmla="*/ 794 h 850"/>
              <a:gd name="T90" fmla="*/ 85 w 851"/>
              <a:gd name="T91" fmla="*/ 794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51" h="850">
                <a:moveTo>
                  <a:pt x="85" y="794"/>
                </a:moveTo>
                <a:lnTo>
                  <a:pt x="29" y="680"/>
                </a:lnTo>
                <a:lnTo>
                  <a:pt x="0" y="652"/>
                </a:lnTo>
                <a:lnTo>
                  <a:pt x="0" y="567"/>
                </a:lnTo>
                <a:lnTo>
                  <a:pt x="29" y="567"/>
                </a:lnTo>
                <a:lnTo>
                  <a:pt x="0" y="425"/>
                </a:lnTo>
                <a:lnTo>
                  <a:pt x="85" y="397"/>
                </a:lnTo>
                <a:lnTo>
                  <a:pt x="85" y="312"/>
                </a:lnTo>
                <a:lnTo>
                  <a:pt x="142" y="283"/>
                </a:lnTo>
                <a:lnTo>
                  <a:pt x="170" y="312"/>
                </a:lnTo>
                <a:lnTo>
                  <a:pt x="255" y="283"/>
                </a:lnTo>
                <a:lnTo>
                  <a:pt x="255" y="227"/>
                </a:lnTo>
                <a:lnTo>
                  <a:pt x="341" y="198"/>
                </a:lnTo>
                <a:lnTo>
                  <a:pt x="369" y="113"/>
                </a:lnTo>
                <a:lnTo>
                  <a:pt x="482" y="198"/>
                </a:lnTo>
                <a:lnTo>
                  <a:pt x="539" y="170"/>
                </a:lnTo>
                <a:lnTo>
                  <a:pt x="567" y="85"/>
                </a:lnTo>
                <a:lnTo>
                  <a:pt x="766" y="85"/>
                </a:lnTo>
                <a:lnTo>
                  <a:pt x="794" y="28"/>
                </a:lnTo>
                <a:lnTo>
                  <a:pt x="822" y="0"/>
                </a:lnTo>
                <a:lnTo>
                  <a:pt x="851" y="113"/>
                </a:lnTo>
                <a:lnTo>
                  <a:pt x="794" y="142"/>
                </a:lnTo>
                <a:lnTo>
                  <a:pt x="794" y="255"/>
                </a:lnTo>
                <a:lnTo>
                  <a:pt x="766" y="227"/>
                </a:lnTo>
                <a:lnTo>
                  <a:pt x="737" y="312"/>
                </a:lnTo>
                <a:lnTo>
                  <a:pt x="681" y="255"/>
                </a:lnTo>
                <a:lnTo>
                  <a:pt x="624" y="340"/>
                </a:lnTo>
                <a:lnTo>
                  <a:pt x="624" y="368"/>
                </a:lnTo>
                <a:lnTo>
                  <a:pt x="681" y="425"/>
                </a:lnTo>
                <a:lnTo>
                  <a:pt x="652" y="482"/>
                </a:lnTo>
                <a:lnTo>
                  <a:pt x="567" y="453"/>
                </a:lnTo>
                <a:lnTo>
                  <a:pt x="567" y="397"/>
                </a:lnTo>
                <a:lnTo>
                  <a:pt x="482" y="368"/>
                </a:lnTo>
                <a:lnTo>
                  <a:pt x="454" y="425"/>
                </a:lnTo>
                <a:lnTo>
                  <a:pt x="454" y="482"/>
                </a:lnTo>
                <a:lnTo>
                  <a:pt x="511" y="538"/>
                </a:lnTo>
                <a:lnTo>
                  <a:pt x="454" y="624"/>
                </a:lnTo>
                <a:lnTo>
                  <a:pt x="426" y="595"/>
                </a:lnTo>
                <a:lnTo>
                  <a:pt x="426" y="624"/>
                </a:lnTo>
                <a:lnTo>
                  <a:pt x="341" y="652"/>
                </a:lnTo>
                <a:lnTo>
                  <a:pt x="341" y="709"/>
                </a:lnTo>
                <a:lnTo>
                  <a:pt x="369" y="709"/>
                </a:lnTo>
                <a:lnTo>
                  <a:pt x="369" y="794"/>
                </a:lnTo>
                <a:lnTo>
                  <a:pt x="227" y="850"/>
                </a:lnTo>
                <a:lnTo>
                  <a:pt x="170" y="794"/>
                </a:lnTo>
                <a:lnTo>
                  <a:pt x="85" y="79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0" name="Freeform 164"/>
          <p:cNvSpPr>
            <a:spLocks/>
          </p:cNvSpPr>
          <p:nvPr/>
        </p:nvSpPr>
        <p:spPr bwMode="auto">
          <a:xfrm>
            <a:off x="5461978" y="3660349"/>
            <a:ext cx="141498" cy="93505"/>
          </a:xfrm>
          <a:custGeom>
            <a:avLst/>
            <a:gdLst>
              <a:gd name="T0" fmla="*/ 0 w 171"/>
              <a:gd name="T1" fmla="*/ 113 h 113"/>
              <a:gd name="T2" fmla="*/ 29 w 171"/>
              <a:gd name="T3" fmla="*/ 57 h 113"/>
              <a:gd name="T4" fmla="*/ 171 w 171"/>
              <a:gd name="T5" fmla="*/ 0 h 113"/>
              <a:gd name="T6" fmla="*/ 142 w 171"/>
              <a:gd name="T7" fmla="*/ 85 h 113"/>
              <a:gd name="T8" fmla="*/ 0 w 171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113">
                <a:moveTo>
                  <a:pt x="0" y="113"/>
                </a:moveTo>
                <a:lnTo>
                  <a:pt x="29" y="57"/>
                </a:lnTo>
                <a:lnTo>
                  <a:pt x="171" y="0"/>
                </a:lnTo>
                <a:lnTo>
                  <a:pt x="142" y="85"/>
                </a:lnTo>
                <a:lnTo>
                  <a:pt x="0" y="113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1" name="Freeform 165"/>
          <p:cNvSpPr>
            <a:spLocks/>
          </p:cNvSpPr>
          <p:nvPr/>
        </p:nvSpPr>
        <p:spPr bwMode="auto">
          <a:xfrm>
            <a:off x="5696980" y="3331842"/>
            <a:ext cx="211006" cy="117501"/>
          </a:xfrm>
          <a:custGeom>
            <a:avLst/>
            <a:gdLst>
              <a:gd name="T0" fmla="*/ 0 w 255"/>
              <a:gd name="T1" fmla="*/ 142 h 142"/>
              <a:gd name="T2" fmla="*/ 0 w 255"/>
              <a:gd name="T3" fmla="*/ 57 h 142"/>
              <a:gd name="T4" fmla="*/ 142 w 255"/>
              <a:gd name="T5" fmla="*/ 0 h 142"/>
              <a:gd name="T6" fmla="*/ 255 w 255"/>
              <a:gd name="T7" fmla="*/ 57 h 142"/>
              <a:gd name="T8" fmla="*/ 0 w 255"/>
              <a:gd name="T9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142">
                <a:moveTo>
                  <a:pt x="0" y="142"/>
                </a:moveTo>
                <a:lnTo>
                  <a:pt x="0" y="57"/>
                </a:lnTo>
                <a:lnTo>
                  <a:pt x="142" y="0"/>
                </a:lnTo>
                <a:lnTo>
                  <a:pt x="255" y="57"/>
                </a:lnTo>
                <a:lnTo>
                  <a:pt x="0" y="142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2" name="Freeform 166"/>
          <p:cNvSpPr>
            <a:spLocks/>
          </p:cNvSpPr>
          <p:nvPr/>
        </p:nvSpPr>
        <p:spPr bwMode="auto">
          <a:xfrm>
            <a:off x="5814482" y="3238337"/>
            <a:ext cx="93505" cy="93505"/>
          </a:xfrm>
          <a:custGeom>
            <a:avLst/>
            <a:gdLst>
              <a:gd name="T0" fmla="*/ 28 w 113"/>
              <a:gd name="T1" fmla="*/ 0 h 113"/>
              <a:gd name="T2" fmla="*/ 85 w 113"/>
              <a:gd name="T3" fmla="*/ 0 h 113"/>
              <a:gd name="T4" fmla="*/ 113 w 113"/>
              <a:gd name="T5" fmla="*/ 56 h 113"/>
              <a:gd name="T6" fmla="*/ 56 w 113"/>
              <a:gd name="T7" fmla="*/ 113 h 113"/>
              <a:gd name="T8" fmla="*/ 0 w 113"/>
              <a:gd name="T9" fmla="*/ 85 h 113"/>
              <a:gd name="T10" fmla="*/ 28 w 113"/>
              <a:gd name="T11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3" h="113">
                <a:moveTo>
                  <a:pt x="28" y="0"/>
                </a:moveTo>
                <a:lnTo>
                  <a:pt x="85" y="0"/>
                </a:lnTo>
                <a:lnTo>
                  <a:pt x="113" y="56"/>
                </a:lnTo>
                <a:lnTo>
                  <a:pt x="56" y="113"/>
                </a:lnTo>
                <a:lnTo>
                  <a:pt x="0" y="85"/>
                </a:lnTo>
                <a:lnTo>
                  <a:pt x="28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3" name="Freeform 167"/>
          <p:cNvSpPr>
            <a:spLocks/>
          </p:cNvSpPr>
          <p:nvPr/>
        </p:nvSpPr>
        <p:spPr bwMode="auto">
          <a:xfrm>
            <a:off x="5955152" y="3308673"/>
            <a:ext cx="93505" cy="70335"/>
          </a:xfrm>
          <a:custGeom>
            <a:avLst/>
            <a:gdLst>
              <a:gd name="T0" fmla="*/ 28 w 113"/>
              <a:gd name="T1" fmla="*/ 85 h 85"/>
              <a:gd name="T2" fmla="*/ 0 w 113"/>
              <a:gd name="T3" fmla="*/ 57 h 85"/>
              <a:gd name="T4" fmla="*/ 57 w 113"/>
              <a:gd name="T5" fmla="*/ 0 h 85"/>
              <a:gd name="T6" fmla="*/ 113 w 113"/>
              <a:gd name="T7" fmla="*/ 28 h 85"/>
              <a:gd name="T8" fmla="*/ 28 w 113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85">
                <a:moveTo>
                  <a:pt x="28" y="85"/>
                </a:moveTo>
                <a:lnTo>
                  <a:pt x="0" y="57"/>
                </a:lnTo>
                <a:lnTo>
                  <a:pt x="57" y="0"/>
                </a:lnTo>
                <a:lnTo>
                  <a:pt x="113" y="28"/>
                </a:lnTo>
                <a:lnTo>
                  <a:pt x="28" y="85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4" name="Freeform 168"/>
          <p:cNvSpPr>
            <a:spLocks/>
          </p:cNvSpPr>
          <p:nvPr/>
        </p:nvSpPr>
        <p:spPr bwMode="auto">
          <a:xfrm>
            <a:off x="5931155" y="3144005"/>
            <a:ext cx="258172" cy="117501"/>
          </a:xfrm>
          <a:custGeom>
            <a:avLst/>
            <a:gdLst>
              <a:gd name="T0" fmla="*/ 29 w 312"/>
              <a:gd name="T1" fmla="*/ 114 h 142"/>
              <a:gd name="T2" fmla="*/ 0 w 312"/>
              <a:gd name="T3" fmla="*/ 85 h 142"/>
              <a:gd name="T4" fmla="*/ 0 w 312"/>
              <a:gd name="T5" fmla="*/ 29 h 142"/>
              <a:gd name="T6" fmla="*/ 57 w 312"/>
              <a:gd name="T7" fmla="*/ 0 h 142"/>
              <a:gd name="T8" fmla="*/ 171 w 312"/>
              <a:gd name="T9" fmla="*/ 29 h 142"/>
              <a:gd name="T10" fmla="*/ 199 w 312"/>
              <a:gd name="T11" fmla="*/ 57 h 142"/>
              <a:gd name="T12" fmla="*/ 256 w 312"/>
              <a:gd name="T13" fmla="*/ 29 h 142"/>
              <a:gd name="T14" fmla="*/ 312 w 312"/>
              <a:gd name="T15" fmla="*/ 114 h 142"/>
              <a:gd name="T16" fmla="*/ 227 w 312"/>
              <a:gd name="T17" fmla="*/ 114 h 142"/>
              <a:gd name="T18" fmla="*/ 199 w 312"/>
              <a:gd name="T19" fmla="*/ 142 h 142"/>
              <a:gd name="T20" fmla="*/ 142 w 312"/>
              <a:gd name="T21" fmla="*/ 142 h 142"/>
              <a:gd name="T22" fmla="*/ 114 w 312"/>
              <a:gd name="T23" fmla="*/ 85 h 142"/>
              <a:gd name="T24" fmla="*/ 86 w 312"/>
              <a:gd name="T25" fmla="*/ 114 h 142"/>
              <a:gd name="T26" fmla="*/ 57 w 312"/>
              <a:gd name="T27" fmla="*/ 114 h 142"/>
              <a:gd name="T28" fmla="*/ 29 w 312"/>
              <a:gd name="T29" fmla="*/ 11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2" h="142">
                <a:moveTo>
                  <a:pt x="29" y="114"/>
                </a:moveTo>
                <a:lnTo>
                  <a:pt x="0" y="85"/>
                </a:lnTo>
                <a:lnTo>
                  <a:pt x="0" y="29"/>
                </a:lnTo>
                <a:lnTo>
                  <a:pt x="57" y="0"/>
                </a:lnTo>
                <a:lnTo>
                  <a:pt x="171" y="29"/>
                </a:lnTo>
                <a:lnTo>
                  <a:pt x="199" y="57"/>
                </a:lnTo>
                <a:lnTo>
                  <a:pt x="256" y="29"/>
                </a:lnTo>
                <a:lnTo>
                  <a:pt x="312" y="114"/>
                </a:lnTo>
                <a:lnTo>
                  <a:pt x="227" y="114"/>
                </a:lnTo>
                <a:lnTo>
                  <a:pt x="199" y="142"/>
                </a:lnTo>
                <a:lnTo>
                  <a:pt x="142" y="142"/>
                </a:lnTo>
                <a:lnTo>
                  <a:pt x="114" y="85"/>
                </a:lnTo>
                <a:lnTo>
                  <a:pt x="86" y="114"/>
                </a:lnTo>
                <a:lnTo>
                  <a:pt x="57" y="114"/>
                </a:lnTo>
                <a:lnTo>
                  <a:pt x="29" y="11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5" name="Freeform 170"/>
          <p:cNvSpPr>
            <a:spLocks/>
          </p:cNvSpPr>
          <p:nvPr/>
        </p:nvSpPr>
        <p:spPr bwMode="auto">
          <a:xfrm>
            <a:off x="5039966" y="3144005"/>
            <a:ext cx="727349" cy="657014"/>
          </a:xfrm>
          <a:custGeom>
            <a:avLst/>
            <a:gdLst>
              <a:gd name="T0" fmla="*/ 284 w 879"/>
              <a:gd name="T1" fmla="*/ 794 h 794"/>
              <a:gd name="T2" fmla="*/ 284 w 879"/>
              <a:gd name="T3" fmla="*/ 709 h 794"/>
              <a:gd name="T4" fmla="*/ 255 w 879"/>
              <a:gd name="T5" fmla="*/ 652 h 794"/>
              <a:gd name="T6" fmla="*/ 284 w 879"/>
              <a:gd name="T7" fmla="*/ 567 h 794"/>
              <a:gd name="T8" fmla="*/ 255 w 879"/>
              <a:gd name="T9" fmla="*/ 482 h 794"/>
              <a:gd name="T10" fmla="*/ 142 w 879"/>
              <a:gd name="T11" fmla="*/ 539 h 794"/>
              <a:gd name="T12" fmla="*/ 114 w 879"/>
              <a:gd name="T13" fmla="*/ 539 h 794"/>
              <a:gd name="T14" fmla="*/ 85 w 879"/>
              <a:gd name="T15" fmla="*/ 454 h 794"/>
              <a:gd name="T16" fmla="*/ 0 w 879"/>
              <a:gd name="T17" fmla="*/ 426 h 794"/>
              <a:gd name="T18" fmla="*/ 29 w 879"/>
              <a:gd name="T19" fmla="*/ 341 h 794"/>
              <a:gd name="T20" fmla="*/ 114 w 879"/>
              <a:gd name="T21" fmla="*/ 284 h 794"/>
              <a:gd name="T22" fmla="*/ 142 w 879"/>
              <a:gd name="T23" fmla="*/ 170 h 794"/>
              <a:gd name="T24" fmla="*/ 142 w 879"/>
              <a:gd name="T25" fmla="*/ 114 h 794"/>
              <a:gd name="T26" fmla="*/ 227 w 879"/>
              <a:gd name="T27" fmla="*/ 29 h 794"/>
              <a:gd name="T28" fmla="*/ 255 w 879"/>
              <a:gd name="T29" fmla="*/ 85 h 794"/>
              <a:gd name="T30" fmla="*/ 340 w 879"/>
              <a:gd name="T31" fmla="*/ 142 h 794"/>
              <a:gd name="T32" fmla="*/ 340 w 879"/>
              <a:gd name="T33" fmla="*/ 57 h 794"/>
              <a:gd name="T34" fmla="*/ 454 w 879"/>
              <a:gd name="T35" fmla="*/ 0 h 794"/>
              <a:gd name="T36" fmla="*/ 510 w 879"/>
              <a:gd name="T37" fmla="*/ 57 h 794"/>
              <a:gd name="T38" fmla="*/ 510 w 879"/>
              <a:gd name="T39" fmla="*/ 114 h 794"/>
              <a:gd name="T40" fmla="*/ 567 w 879"/>
              <a:gd name="T41" fmla="*/ 256 h 794"/>
              <a:gd name="T42" fmla="*/ 624 w 879"/>
              <a:gd name="T43" fmla="*/ 227 h 794"/>
              <a:gd name="T44" fmla="*/ 652 w 879"/>
              <a:gd name="T45" fmla="*/ 170 h 794"/>
              <a:gd name="T46" fmla="*/ 822 w 879"/>
              <a:gd name="T47" fmla="*/ 142 h 794"/>
              <a:gd name="T48" fmla="*/ 851 w 879"/>
              <a:gd name="T49" fmla="*/ 85 h 794"/>
              <a:gd name="T50" fmla="*/ 879 w 879"/>
              <a:gd name="T51" fmla="*/ 142 h 794"/>
              <a:gd name="T52" fmla="*/ 794 w 879"/>
              <a:gd name="T53" fmla="*/ 227 h 794"/>
              <a:gd name="T54" fmla="*/ 794 w 879"/>
              <a:gd name="T55" fmla="*/ 256 h 794"/>
              <a:gd name="T56" fmla="*/ 652 w 879"/>
              <a:gd name="T57" fmla="*/ 454 h 794"/>
              <a:gd name="T58" fmla="*/ 567 w 879"/>
              <a:gd name="T59" fmla="*/ 426 h 794"/>
              <a:gd name="T60" fmla="*/ 567 w 879"/>
              <a:gd name="T61" fmla="*/ 539 h 794"/>
              <a:gd name="T62" fmla="*/ 624 w 879"/>
              <a:gd name="T63" fmla="*/ 511 h 794"/>
              <a:gd name="T64" fmla="*/ 652 w 879"/>
              <a:gd name="T65" fmla="*/ 539 h 794"/>
              <a:gd name="T66" fmla="*/ 567 w 879"/>
              <a:gd name="T67" fmla="*/ 596 h 794"/>
              <a:gd name="T68" fmla="*/ 539 w 879"/>
              <a:gd name="T69" fmla="*/ 652 h 794"/>
              <a:gd name="T70" fmla="*/ 454 w 879"/>
              <a:gd name="T71" fmla="*/ 652 h 794"/>
              <a:gd name="T72" fmla="*/ 425 w 879"/>
              <a:gd name="T73" fmla="*/ 737 h 794"/>
              <a:gd name="T74" fmla="*/ 340 w 879"/>
              <a:gd name="T75" fmla="*/ 766 h 794"/>
              <a:gd name="T76" fmla="*/ 340 w 879"/>
              <a:gd name="T77" fmla="*/ 794 h 794"/>
              <a:gd name="T78" fmla="*/ 284 w 879"/>
              <a:gd name="T7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79" h="794">
                <a:moveTo>
                  <a:pt x="284" y="794"/>
                </a:moveTo>
                <a:lnTo>
                  <a:pt x="284" y="709"/>
                </a:lnTo>
                <a:lnTo>
                  <a:pt x="255" y="652"/>
                </a:lnTo>
                <a:lnTo>
                  <a:pt x="284" y="567"/>
                </a:lnTo>
                <a:lnTo>
                  <a:pt x="255" y="482"/>
                </a:lnTo>
                <a:lnTo>
                  <a:pt x="142" y="539"/>
                </a:lnTo>
                <a:lnTo>
                  <a:pt x="114" y="539"/>
                </a:lnTo>
                <a:lnTo>
                  <a:pt x="85" y="454"/>
                </a:lnTo>
                <a:lnTo>
                  <a:pt x="0" y="426"/>
                </a:lnTo>
                <a:lnTo>
                  <a:pt x="29" y="341"/>
                </a:lnTo>
                <a:lnTo>
                  <a:pt x="114" y="284"/>
                </a:lnTo>
                <a:lnTo>
                  <a:pt x="142" y="170"/>
                </a:lnTo>
                <a:lnTo>
                  <a:pt x="142" y="114"/>
                </a:lnTo>
                <a:lnTo>
                  <a:pt x="227" y="29"/>
                </a:lnTo>
                <a:lnTo>
                  <a:pt x="255" y="85"/>
                </a:lnTo>
                <a:lnTo>
                  <a:pt x="340" y="142"/>
                </a:lnTo>
                <a:lnTo>
                  <a:pt x="340" y="57"/>
                </a:lnTo>
                <a:lnTo>
                  <a:pt x="454" y="0"/>
                </a:lnTo>
                <a:lnTo>
                  <a:pt x="510" y="57"/>
                </a:lnTo>
                <a:lnTo>
                  <a:pt x="510" y="114"/>
                </a:lnTo>
                <a:lnTo>
                  <a:pt x="567" y="256"/>
                </a:lnTo>
                <a:lnTo>
                  <a:pt x="624" y="227"/>
                </a:lnTo>
                <a:lnTo>
                  <a:pt x="652" y="170"/>
                </a:lnTo>
                <a:lnTo>
                  <a:pt x="822" y="142"/>
                </a:lnTo>
                <a:lnTo>
                  <a:pt x="851" y="85"/>
                </a:lnTo>
                <a:lnTo>
                  <a:pt x="879" y="142"/>
                </a:lnTo>
                <a:lnTo>
                  <a:pt x="794" y="227"/>
                </a:lnTo>
                <a:lnTo>
                  <a:pt x="794" y="256"/>
                </a:lnTo>
                <a:lnTo>
                  <a:pt x="652" y="454"/>
                </a:lnTo>
                <a:lnTo>
                  <a:pt x="567" y="426"/>
                </a:lnTo>
                <a:lnTo>
                  <a:pt x="567" y="539"/>
                </a:lnTo>
                <a:lnTo>
                  <a:pt x="624" y="511"/>
                </a:lnTo>
                <a:lnTo>
                  <a:pt x="652" y="539"/>
                </a:lnTo>
                <a:lnTo>
                  <a:pt x="567" y="596"/>
                </a:lnTo>
                <a:lnTo>
                  <a:pt x="539" y="652"/>
                </a:lnTo>
                <a:lnTo>
                  <a:pt x="454" y="652"/>
                </a:lnTo>
                <a:lnTo>
                  <a:pt x="425" y="737"/>
                </a:lnTo>
                <a:lnTo>
                  <a:pt x="340" y="766"/>
                </a:lnTo>
                <a:lnTo>
                  <a:pt x="340" y="794"/>
                </a:lnTo>
                <a:lnTo>
                  <a:pt x="284" y="79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6" name="Freeform 172"/>
          <p:cNvSpPr>
            <a:spLocks/>
          </p:cNvSpPr>
          <p:nvPr/>
        </p:nvSpPr>
        <p:spPr bwMode="auto">
          <a:xfrm>
            <a:off x="5227803" y="2112146"/>
            <a:ext cx="915186" cy="1243693"/>
          </a:xfrm>
          <a:custGeom>
            <a:avLst/>
            <a:gdLst>
              <a:gd name="T0" fmla="*/ 595 w 1106"/>
              <a:gd name="T1" fmla="*/ 1389 h 1503"/>
              <a:gd name="T2" fmla="*/ 397 w 1106"/>
              <a:gd name="T3" fmla="*/ 1474 h 1503"/>
              <a:gd name="T4" fmla="*/ 283 w 1106"/>
              <a:gd name="T5" fmla="*/ 1361 h 1503"/>
              <a:gd name="T6" fmla="*/ 227 w 1106"/>
              <a:gd name="T7" fmla="*/ 1247 h 1503"/>
              <a:gd name="T8" fmla="*/ 113 w 1106"/>
              <a:gd name="T9" fmla="*/ 1389 h 1503"/>
              <a:gd name="T10" fmla="*/ 0 w 1106"/>
              <a:gd name="T11" fmla="*/ 1276 h 1503"/>
              <a:gd name="T12" fmla="*/ 85 w 1106"/>
              <a:gd name="T13" fmla="*/ 1162 h 1503"/>
              <a:gd name="T14" fmla="*/ 227 w 1106"/>
              <a:gd name="T15" fmla="*/ 1021 h 1503"/>
              <a:gd name="T16" fmla="*/ 369 w 1106"/>
              <a:gd name="T17" fmla="*/ 1077 h 1503"/>
              <a:gd name="T18" fmla="*/ 454 w 1106"/>
              <a:gd name="T19" fmla="*/ 1049 h 1503"/>
              <a:gd name="T20" fmla="*/ 425 w 1106"/>
              <a:gd name="T21" fmla="*/ 936 h 1503"/>
              <a:gd name="T22" fmla="*/ 482 w 1106"/>
              <a:gd name="T23" fmla="*/ 879 h 1503"/>
              <a:gd name="T24" fmla="*/ 425 w 1106"/>
              <a:gd name="T25" fmla="*/ 822 h 1503"/>
              <a:gd name="T26" fmla="*/ 510 w 1106"/>
              <a:gd name="T27" fmla="*/ 595 h 1503"/>
              <a:gd name="T28" fmla="*/ 482 w 1106"/>
              <a:gd name="T29" fmla="*/ 510 h 1503"/>
              <a:gd name="T30" fmla="*/ 397 w 1106"/>
              <a:gd name="T31" fmla="*/ 397 h 1503"/>
              <a:gd name="T32" fmla="*/ 397 w 1106"/>
              <a:gd name="T33" fmla="*/ 340 h 1503"/>
              <a:gd name="T34" fmla="*/ 425 w 1106"/>
              <a:gd name="T35" fmla="*/ 227 h 1503"/>
              <a:gd name="T36" fmla="*/ 482 w 1106"/>
              <a:gd name="T37" fmla="*/ 170 h 1503"/>
              <a:gd name="T38" fmla="*/ 595 w 1106"/>
              <a:gd name="T39" fmla="*/ 227 h 1503"/>
              <a:gd name="T40" fmla="*/ 624 w 1106"/>
              <a:gd name="T41" fmla="*/ 57 h 1503"/>
              <a:gd name="T42" fmla="*/ 680 w 1106"/>
              <a:gd name="T43" fmla="*/ 0 h 1503"/>
              <a:gd name="T44" fmla="*/ 737 w 1106"/>
              <a:gd name="T45" fmla="*/ 57 h 1503"/>
              <a:gd name="T46" fmla="*/ 936 w 1106"/>
              <a:gd name="T47" fmla="*/ 198 h 1503"/>
              <a:gd name="T48" fmla="*/ 794 w 1106"/>
              <a:gd name="T49" fmla="*/ 312 h 1503"/>
              <a:gd name="T50" fmla="*/ 765 w 1106"/>
              <a:gd name="T51" fmla="*/ 397 h 1503"/>
              <a:gd name="T52" fmla="*/ 794 w 1106"/>
              <a:gd name="T53" fmla="*/ 595 h 1503"/>
              <a:gd name="T54" fmla="*/ 850 w 1106"/>
              <a:gd name="T55" fmla="*/ 652 h 1503"/>
              <a:gd name="T56" fmla="*/ 964 w 1106"/>
              <a:gd name="T57" fmla="*/ 765 h 1503"/>
              <a:gd name="T58" fmla="*/ 1021 w 1106"/>
              <a:gd name="T59" fmla="*/ 992 h 1503"/>
              <a:gd name="T60" fmla="*/ 1106 w 1106"/>
              <a:gd name="T61" fmla="*/ 1021 h 1503"/>
              <a:gd name="T62" fmla="*/ 1021 w 1106"/>
              <a:gd name="T63" fmla="*/ 1162 h 1503"/>
              <a:gd name="T64" fmla="*/ 907 w 1106"/>
              <a:gd name="T65" fmla="*/ 1191 h 1503"/>
              <a:gd name="T66" fmla="*/ 794 w 1106"/>
              <a:gd name="T67" fmla="*/ 1304 h 1503"/>
              <a:gd name="T68" fmla="*/ 595 w 1106"/>
              <a:gd name="T69" fmla="*/ 1247 h 1503"/>
              <a:gd name="T70" fmla="*/ 454 w 1106"/>
              <a:gd name="T71" fmla="*/ 1304 h 1503"/>
              <a:gd name="T72" fmla="*/ 624 w 1106"/>
              <a:gd name="T73" fmla="*/ 1332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06" h="1503">
                <a:moveTo>
                  <a:pt x="624" y="1332"/>
                </a:moveTo>
                <a:lnTo>
                  <a:pt x="595" y="1389"/>
                </a:lnTo>
                <a:lnTo>
                  <a:pt x="425" y="1417"/>
                </a:lnTo>
                <a:lnTo>
                  <a:pt x="397" y="1474"/>
                </a:lnTo>
                <a:lnTo>
                  <a:pt x="340" y="1503"/>
                </a:lnTo>
                <a:lnTo>
                  <a:pt x="283" y="1361"/>
                </a:lnTo>
                <a:lnTo>
                  <a:pt x="283" y="1304"/>
                </a:lnTo>
                <a:lnTo>
                  <a:pt x="227" y="1247"/>
                </a:lnTo>
                <a:lnTo>
                  <a:pt x="113" y="1304"/>
                </a:lnTo>
                <a:lnTo>
                  <a:pt x="113" y="1389"/>
                </a:lnTo>
                <a:lnTo>
                  <a:pt x="28" y="1332"/>
                </a:lnTo>
                <a:lnTo>
                  <a:pt x="0" y="1276"/>
                </a:lnTo>
                <a:lnTo>
                  <a:pt x="0" y="1162"/>
                </a:lnTo>
                <a:lnTo>
                  <a:pt x="85" y="1162"/>
                </a:lnTo>
                <a:lnTo>
                  <a:pt x="85" y="1077"/>
                </a:lnTo>
                <a:lnTo>
                  <a:pt x="227" y="1021"/>
                </a:lnTo>
                <a:lnTo>
                  <a:pt x="255" y="1077"/>
                </a:lnTo>
                <a:lnTo>
                  <a:pt x="369" y="1077"/>
                </a:lnTo>
                <a:lnTo>
                  <a:pt x="397" y="1049"/>
                </a:lnTo>
                <a:lnTo>
                  <a:pt x="454" y="1049"/>
                </a:lnTo>
                <a:lnTo>
                  <a:pt x="454" y="992"/>
                </a:lnTo>
                <a:lnTo>
                  <a:pt x="425" y="936"/>
                </a:lnTo>
                <a:lnTo>
                  <a:pt x="454" y="907"/>
                </a:lnTo>
                <a:lnTo>
                  <a:pt x="482" y="879"/>
                </a:lnTo>
                <a:lnTo>
                  <a:pt x="425" y="879"/>
                </a:lnTo>
                <a:lnTo>
                  <a:pt x="425" y="822"/>
                </a:lnTo>
                <a:lnTo>
                  <a:pt x="539" y="595"/>
                </a:lnTo>
                <a:lnTo>
                  <a:pt x="510" y="595"/>
                </a:lnTo>
                <a:lnTo>
                  <a:pt x="510" y="539"/>
                </a:lnTo>
                <a:lnTo>
                  <a:pt x="482" y="510"/>
                </a:lnTo>
                <a:lnTo>
                  <a:pt x="369" y="510"/>
                </a:lnTo>
                <a:lnTo>
                  <a:pt x="397" y="397"/>
                </a:lnTo>
                <a:lnTo>
                  <a:pt x="425" y="397"/>
                </a:lnTo>
                <a:lnTo>
                  <a:pt x="397" y="340"/>
                </a:lnTo>
                <a:lnTo>
                  <a:pt x="454" y="312"/>
                </a:lnTo>
                <a:lnTo>
                  <a:pt x="425" y="227"/>
                </a:lnTo>
                <a:lnTo>
                  <a:pt x="425" y="170"/>
                </a:lnTo>
                <a:lnTo>
                  <a:pt x="482" y="170"/>
                </a:lnTo>
                <a:lnTo>
                  <a:pt x="510" y="227"/>
                </a:lnTo>
                <a:lnTo>
                  <a:pt x="595" y="227"/>
                </a:lnTo>
                <a:lnTo>
                  <a:pt x="624" y="113"/>
                </a:lnTo>
                <a:lnTo>
                  <a:pt x="624" y="57"/>
                </a:lnTo>
                <a:lnTo>
                  <a:pt x="680" y="28"/>
                </a:lnTo>
                <a:lnTo>
                  <a:pt x="680" y="0"/>
                </a:lnTo>
                <a:lnTo>
                  <a:pt x="737" y="0"/>
                </a:lnTo>
                <a:lnTo>
                  <a:pt x="737" y="57"/>
                </a:lnTo>
                <a:lnTo>
                  <a:pt x="794" y="57"/>
                </a:lnTo>
                <a:lnTo>
                  <a:pt x="936" y="198"/>
                </a:lnTo>
                <a:lnTo>
                  <a:pt x="936" y="255"/>
                </a:lnTo>
                <a:lnTo>
                  <a:pt x="794" y="312"/>
                </a:lnTo>
                <a:lnTo>
                  <a:pt x="765" y="369"/>
                </a:lnTo>
                <a:lnTo>
                  <a:pt x="765" y="397"/>
                </a:lnTo>
                <a:lnTo>
                  <a:pt x="737" y="510"/>
                </a:lnTo>
                <a:lnTo>
                  <a:pt x="794" y="595"/>
                </a:lnTo>
                <a:lnTo>
                  <a:pt x="765" y="652"/>
                </a:lnTo>
                <a:lnTo>
                  <a:pt x="850" y="652"/>
                </a:lnTo>
                <a:lnTo>
                  <a:pt x="907" y="737"/>
                </a:lnTo>
                <a:lnTo>
                  <a:pt x="964" y="765"/>
                </a:lnTo>
                <a:lnTo>
                  <a:pt x="1049" y="936"/>
                </a:lnTo>
                <a:lnTo>
                  <a:pt x="1021" y="992"/>
                </a:lnTo>
                <a:lnTo>
                  <a:pt x="1077" y="964"/>
                </a:lnTo>
                <a:lnTo>
                  <a:pt x="1106" y="1021"/>
                </a:lnTo>
                <a:lnTo>
                  <a:pt x="1021" y="1077"/>
                </a:lnTo>
                <a:lnTo>
                  <a:pt x="1021" y="1162"/>
                </a:lnTo>
                <a:lnTo>
                  <a:pt x="1049" y="1247"/>
                </a:lnTo>
                <a:lnTo>
                  <a:pt x="907" y="1191"/>
                </a:lnTo>
                <a:lnTo>
                  <a:pt x="794" y="1247"/>
                </a:lnTo>
                <a:lnTo>
                  <a:pt x="794" y="1304"/>
                </a:lnTo>
                <a:lnTo>
                  <a:pt x="652" y="1304"/>
                </a:lnTo>
                <a:lnTo>
                  <a:pt x="595" y="1247"/>
                </a:lnTo>
                <a:lnTo>
                  <a:pt x="510" y="1247"/>
                </a:lnTo>
                <a:lnTo>
                  <a:pt x="454" y="1304"/>
                </a:lnTo>
                <a:lnTo>
                  <a:pt x="539" y="1332"/>
                </a:lnTo>
                <a:lnTo>
                  <a:pt x="624" y="1332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7" name="Freeform 173"/>
          <p:cNvSpPr>
            <a:spLocks/>
          </p:cNvSpPr>
          <p:nvPr/>
        </p:nvSpPr>
        <p:spPr bwMode="auto">
          <a:xfrm>
            <a:off x="4969631" y="2205651"/>
            <a:ext cx="704180" cy="797684"/>
          </a:xfrm>
          <a:custGeom>
            <a:avLst/>
            <a:gdLst>
              <a:gd name="T0" fmla="*/ 539 w 851"/>
              <a:gd name="T1" fmla="*/ 908 h 964"/>
              <a:gd name="T2" fmla="*/ 567 w 851"/>
              <a:gd name="T3" fmla="*/ 964 h 964"/>
              <a:gd name="T4" fmla="*/ 681 w 851"/>
              <a:gd name="T5" fmla="*/ 964 h 964"/>
              <a:gd name="T6" fmla="*/ 709 w 851"/>
              <a:gd name="T7" fmla="*/ 936 h 964"/>
              <a:gd name="T8" fmla="*/ 766 w 851"/>
              <a:gd name="T9" fmla="*/ 936 h 964"/>
              <a:gd name="T10" fmla="*/ 766 w 851"/>
              <a:gd name="T11" fmla="*/ 879 h 964"/>
              <a:gd name="T12" fmla="*/ 737 w 851"/>
              <a:gd name="T13" fmla="*/ 823 h 964"/>
              <a:gd name="T14" fmla="*/ 794 w 851"/>
              <a:gd name="T15" fmla="*/ 766 h 964"/>
              <a:gd name="T16" fmla="*/ 737 w 851"/>
              <a:gd name="T17" fmla="*/ 766 h 964"/>
              <a:gd name="T18" fmla="*/ 737 w 851"/>
              <a:gd name="T19" fmla="*/ 709 h 964"/>
              <a:gd name="T20" fmla="*/ 851 w 851"/>
              <a:gd name="T21" fmla="*/ 482 h 964"/>
              <a:gd name="T22" fmla="*/ 822 w 851"/>
              <a:gd name="T23" fmla="*/ 482 h 964"/>
              <a:gd name="T24" fmla="*/ 822 w 851"/>
              <a:gd name="T25" fmla="*/ 426 h 964"/>
              <a:gd name="T26" fmla="*/ 794 w 851"/>
              <a:gd name="T27" fmla="*/ 397 h 964"/>
              <a:gd name="T28" fmla="*/ 681 w 851"/>
              <a:gd name="T29" fmla="*/ 397 h 964"/>
              <a:gd name="T30" fmla="*/ 709 w 851"/>
              <a:gd name="T31" fmla="*/ 284 h 964"/>
              <a:gd name="T32" fmla="*/ 737 w 851"/>
              <a:gd name="T33" fmla="*/ 284 h 964"/>
              <a:gd name="T34" fmla="*/ 709 w 851"/>
              <a:gd name="T35" fmla="*/ 227 h 964"/>
              <a:gd name="T36" fmla="*/ 766 w 851"/>
              <a:gd name="T37" fmla="*/ 199 h 964"/>
              <a:gd name="T38" fmla="*/ 681 w 851"/>
              <a:gd name="T39" fmla="*/ 171 h 964"/>
              <a:gd name="T40" fmla="*/ 595 w 851"/>
              <a:gd name="T41" fmla="*/ 256 h 964"/>
              <a:gd name="T42" fmla="*/ 567 w 851"/>
              <a:gd name="T43" fmla="*/ 227 h 964"/>
              <a:gd name="T44" fmla="*/ 454 w 851"/>
              <a:gd name="T45" fmla="*/ 199 h 964"/>
              <a:gd name="T46" fmla="*/ 425 w 851"/>
              <a:gd name="T47" fmla="*/ 57 h 964"/>
              <a:gd name="T48" fmla="*/ 397 w 851"/>
              <a:gd name="T49" fmla="*/ 85 h 964"/>
              <a:gd name="T50" fmla="*/ 340 w 851"/>
              <a:gd name="T51" fmla="*/ 0 h 964"/>
              <a:gd name="T52" fmla="*/ 227 w 851"/>
              <a:gd name="T53" fmla="*/ 142 h 964"/>
              <a:gd name="T54" fmla="*/ 284 w 851"/>
              <a:gd name="T55" fmla="*/ 171 h 964"/>
              <a:gd name="T56" fmla="*/ 255 w 851"/>
              <a:gd name="T57" fmla="*/ 227 h 964"/>
              <a:gd name="T58" fmla="*/ 312 w 851"/>
              <a:gd name="T59" fmla="*/ 256 h 964"/>
              <a:gd name="T60" fmla="*/ 255 w 851"/>
              <a:gd name="T61" fmla="*/ 312 h 964"/>
              <a:gd name="T62" fmla="*/ 199 w 851"/>
              <a:gd name="T63" fmla="*/ 284 h 964"/>
              <a:gd name="T64" fmla="*/ 199 w 851"/>
              <a:gd name="T65" fmla="*/ 341 h 964"/>
              <a:gd name="T66" fmla="*/ 114 w 851"/>
              <a:gd name="T67" fmla="*/ 397 h 964"/>
              <a:gd name="T68" fmla="*/ 57 w 851"/>
              <a:gd name="T69" fmla="*/ 397 h 964"/>
              <a:gd name="T70" fmla="*/ 57 w 851"/>
              <a:gd name="T71" fmla="*/ 426 h 964"/>
              <a:gd name="T72" fmla="*/ 0 w 851"/>
              <a:gd name="T73" fmla="*/ 482 h 964"/>
              <a:gd name="T74" fmla="*/ 0 w 851"/>
              <a:gd name="T75" fmla="*/ 539 h 964"/>
              <a:gd name="T76" fmla="*/ 114 w 851"/>
              <a:gd name="T77" fmla="*/ 539 h 964"/>
              <a:gd name="T78" fmla="*/ 114 w 851"/>
              <a:gd name="T79" fmla="*/ 567 h 964"/>
              <a:gd name="T80" fmla="*/ 170 w 851"/>
              <a:gd name="T81" fmla="*/ 567 h 964"/>
              <a:gd name="T82" fmla="*/ 284 w 851"/>
              <a:gd name="T83" fmla="*/ 624 h 964"/>
              <a:gd name="T84" fmla="*/ 312 w 851"/>
              <a:gd name="T85" fmla="*/ 709 h 964"/>
              <a:gd name="T86" fmla="*/ 454 w 851"/>
              <a:gd name="T87" fmla="*/ 794 h 964"/>
              <a:gd name="T88" fmla="*/ 539 w 851"/>
              <a:gd name="T89" fmla="*/ 794 h 964"/>
              <a:gd name="T90" fmla="*/ 567 w 851"/>
              <a:gd name="T91" fmla="*/ 851 h 964"/>
              <a:gd name="T92" fmla="*/ 539 w 851"/>
              <a:gd name="T93" fmla="*/ 908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51" h="964">
                <a:moveTo>
                  <a:pt x="539" y="908"/>
                </a:moveTo>
                <a:lnTo>
                  <a:pt x="567" y="964"/>
                </a:lnTo>
                <a:lnTo>
                  <a:pt x="681" y="964"/>
                </a:lnTo>
                <a:lnTo>
                  <a:pt x="709" y="936"/>
                </a:lnTo>
                <a:lnTo>
                  <a:pt x="766" y="936"/>
                </a:lnTo>
                <a:lnTo>
                  <a:pt x="766" y="879"/>
                </a:lnTo>
                <a:lnTo>
                  <a:pt x="737" y="823"/>
                </a:lnTo>
                <a:lnTo>
                  <a:pt x="794" y="766"/>
                </a:lnTo>
                <a:lnTo>
                  <a:pt x="737" y="766"/>
                </a:lnTo>
                <a:lnTo>
                  <a:pt x="737" y="709"/>
                </a:lnTo>
                <a:lnTo>
                  <a:pt x="851" y="482"/>
                </a:lnTo>
                <a:lnTo>
                  <a:pt x="822" y="482"/>
                </a:lnTo>
                <a:lnTo>
                  <a:pt x="822" y="426"/>
                </a:lnTo>
                <a:lnTo>
                  <a:pt x="794" y="397"/>
                </a:lnTo>
                <a:lnTo>
                  <a:pt x="681" y="397"/>
                </a:lnTo>
                <a:lnTo>
                  <a:pt x="709" y="284"/>
                </a:lnTo>
                <a:lnTo>
                  <a:pt x="737" y="284"/>
                </a:lnTo>
                <a:lnTo>
                  <a:pt x="709" y="227"/>
                </a:lnTo>
                <a:lnTo>
                  <a:pt x="766" y="199"/>
                </a:lnTo>
                <a:lnTo>
                  <a:pt x="681" y="171"/>
                </a:lnTo>
                <a:lnTo>
                  <a:pt x="595" y="256"/>
                </a:lnTo>
                <a:lnTo>
                  <a:pt x="567" y="227"/>
                </a:lnTo>
                <a:lnTo>
                  <a:pt x="454" y="199"/>
                </a:lnTo>
                <a:lnTo>
                  <a:pt x="425" y="57"/>
                </a:lnTo>
                <a:lnTo>
                  <a:pt x="397" y="85"/>
                </a:lnTo>
                <a:lnTo>
                  <a:pt x="340" y="0"/>
                </a:lnTo>
                <a:lnTo>
                  <a:pt x="227" y="142"/>
                </a:lnTo>
                <a:lnTo>
                  <a:pt x="284" y="171"/>
                </a:lnTo>
                <a:lnTo>
                  <a:pt x="255" y="227"/>
                </a:lnTo>
                <a:lnTo>
                  <a:pt x="312" y="256"/>
                </a:lnTo>
                <a:lnTo>
                  <a:pt x="255" y="312"/>
                </a:lnTo>
                <a:lnTo>
                  <a:pt x="199" y="284"/>
                </a:lnTo>
                <a:lnTo>
                  <a:pt x="199" y="341"/>
                </a:lnTo>
                <a:lnTo>
                  <a:pt x="114" y="397"/>
                </a:lnTo>
                <a:lnTo>
                  <a:pt x="57" y="397"/>
                </a:lnTo>
                <a:lnTo>
                  <a:pt x="57" y="426"/>
                </a:lnTo>
                <a:lnTo>
                  <a:pt x="0" y="482"/>
                </a:lnTo>
                <a:lnTo>
                  <a:pt x="0" y="539"/>
                </a:lnTo>
                <a:lnTo>
                  <a:pt x="114" y="539"/>
                </a:lnTo>
                <a:lnTo>
                  <a:pt x="114" y="567"/>
                </a:lnTo>
                <a:lnTo>
                  <a:pt x="170" y="567"/>
                </a:lnTo>
                <a:lnTo>
                  <a:pt x="284" y="624"/>
                </a:lnTo>
                <a:lnTo>
                  <a:pt x="312" y="709"/>
                </a:lnTo>
                <a:lnTo>
                  <a:pt x="454" y="794"/>
                </a:lnTo>
                <a:lnTo>
                  <a:pt x="539" y="794"/>
                </a:lnTo>
                <a:lnTo>
                  <a:pt x="567" y="851"/>
                </a:lnTo>
                <a:lnTo>
                  <a:pt x="539" y="908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8" name="Freeform 174"/>
          <p:cNvSpPr>
            <a:spLocks/>
          </p:cNvSpPr>
          <p:nvPr/>
        </p:nvSpPr>
        <p:spPr bwMode="auto">
          <a:xfrm>
            <a:off x="4665121" y="2088977"/>
            <a:ext cx="773688" cy="1079025"/>
          </a:xfrm>
          <a:custGeom>
            <a:avLst/>
            <a:gdLst>
              <a:gd name="T0" fmla="*/ 708 w 935"/>
              <a:gd name="T1" fmla="*/ 141 h 1304"/>
              <a:gd name="T2" fmla="*/ 595 w 935"/>
              <a:gd name="T3" fmla="*/ 283 h 1304"/>
              <a:gd name="T4" fmla="*/ 652 w 935"/>
              <a:gd name="T5" fmla="*/ 312 h 1304"/>
              <a:gd name="T6" fmla="*/ 623 w 935"/>
              <a:gd name="T7" fmla="*/ 368 h 1304"/>
              <a:gd name="T8" fmla="*/ 680 w 935"/>
              <a:gd name="T9" fmla="*/ 397 h 1304"/>
              <a:gd name="T10" fmla="*/ 623 w 935"/>
              <a:gd name="T11" fmla="*/ 453 h 1304"/>
              <a:gd name="T12" fmla="*/ 567 w 935"/>
              <a:gd name="T13" fmla="*/ 425 h 1304"/>
              <a:gd name="T14" fmla="*/ 567 w 935"/>
              <a:gd name="T15" fmla="*/ 482 h 1304"/>
              <a:gd name="T16" fmla="*/ 482 w 935"/>
              <a:gd name="T17" fmla="*/ 538 h 1304"/>
              <a:gd name="T18" fmla="*/ 425 w 935"/>
              <a:gd name="T19" fmla="*/ 538 h 1304"/>
              <a:gd name="T20" fmla="*/ 425 w 935"/>
              <a:gd name="T21" fmla="*/ 567 h 1304"/>
              <a:gd name="T22" fmla="*/ 368 w 935"/>
              <a:gd name="T23" fmla="*/ 623 h 1304"/>
              <a:gd name="T24" fmla="*/ 368 w 935"/>
              <a:gd name="T25" fmla="*/ 680 h 1304"/>
              <a:gd name="T26" fmla="*/ 482 w 935"/>
              <a:gd name="T27" fmla="*/ 680 h 1304"/>
              <a:gd name="T28" fmla="*/ 482 w 935"/>
              <a:gd name="T29" fmla="*/ 708 h 1304"/>
              <a:gd name="T30" fmla="*/ 538 w 935"/>
              <a:gd name="T31" fmla="*/ 708 h 1304"/>
              <a:gd name="T32" fmla="*/ 652 w 935"/>
              <a:gd name="T33" fmla="*/ 765 h 1304"/>
              <a:gd name="T34" fmla="*/ 680 w 935"/>
              <a:gd name="T35" fmla="*/ 850 h 1304"/>
              <a:gd name="T36" fmla="*/ 822 w 935"/>
              <a:gd name="T37" fmla="*/ 935 h 1304"/>
              <a:gd name="T38" fmla="*/ 907 w 935"/>
              <a:gd name="T39" fmla="*/ 935 h 1304"/>
              <a:gd name="T40" fmla="*/ 935 w 935"/>
              <a:gd name="T41" fmla="*/ 992 h 1304"/>
              <a:gd name="T42" fmla="*/ 907 w 935"/>
              <a:gd name="T43" fmla="*/ 1049 h 1304"/>
              <a:gd name="T44" fmla="*/ 765 w 935"/>
              <a:gd name="T45" fmla="*/ 1105 h 1304"/>
              <a:gd name="T46" fmla="*/ 623 w 935"/>
              <a:gd name="T47" fmla="*/ 1077 h 1304"/>
              <a:gd name="T48" fmla="*/ 652 w 935"/>
              <a:gd name="T49" fmla="*/ 992 h 1304"/>
              <a:gd name="T50" fmla="*/ 595 w 935"/>
              <a:gd name="T51" fmla="*/ 935 h 1304"/>
              <a:gd name="T52" fmla="*/ 510 w 935"/>
              <a:gd name="T53" fmla="*/ 964 h 1304"/>
              <a:gd name="T54" fmla="*/ 482 w 935"/>
              <a:gd name="T55" fmla="*/ 1077 h 1304"/>
              <a:gd name="T56" fmla="*/ 425 w 935"/>
              <a:gd name="T57" fmla="*/ 1105 h 1304"/>
              <a:gd name="T58" fmla="*/ 396 w 935"/>
              <a:gd name="T59" fmla="*/ 1190 h 1304"/>
              <a:gd name="T60" fmla="*/ 283 w 935"/>
              <a:gd name="T61" fmla="*/ 1275 h 1304"/>
              <a:gd name="T62" fmla="*/ 170 w 935"/>
              <a:gd name="T63" fmla="*/ 1304 h 1304"/>
              <a:gd name="T64" fmla="*/ 85 w 935"/>
              <a:gd name="T65" fmla="*/ 1134 h 1304"/>
              <a:gd name="T66" fmla="*/ 141 w 935"/>
              <a:gd name="T67" fmla="*/ 1049 h 1304"/>
              <a:gd name="T68" fmla="*/ 85 w 935"/>
              <a:gd name="T69" fmla="*/ 1020 h 1304"/>
              <a:gd name="T70" fmla="*/ 85 w 935"/>
              <a:gd name="T71" fmla="*/ 935 h 1304"/>
              <a:gd name="T72" fmla="*/ 28 w 935"/>
              <a:gd name="T73" fmla="*/ 907 h 1304"/>
              <a:gd name="T74" fmla="*/ 141 w 935"/>
              <a:gd name="T75" fmla="*/ 765 h 1304"/>
              <a:gd name="T76" fmla="*/ 141 w 935"/>
              <a:gd name="T77" fmla="*/ 652 h 1304"/>
              <a:gd name="T78" fmla="*/ 170 w 935"/>
              <a:gd name="T79" fmla="*/ 567 h 1304"/>
              <a:gd name="T80" fmla="*/ 141 w 935"/>
              <a:gd name="T81" fmla="*/ 538 h 1304"/>
              <a:gd name="T82" fmla="*/ 85 w 935"/>
              <a:gd name="T83" fmla="*/ 595 h 1304"/>
              <a:gd name="T84" fmla="*/ 28 w 935"/>
              <a:gd name="T85" fmla="*/ 567 h 1304"/>
              <a:gd name="T86" fmla="*/ 0 w 935"/>
              <a:gd name="T87" fmla="*/ 425 h 1304"/>
              <a:gd name="T88" fmla="*/ 113 w 935"/>
              <a:gd name="T89" fmla="*/ 425 h 1304"/>
              <a:gd name="T90" fmla="*/ 113 w 935"/>
              <a:gd name="T91" fmla="*/ 397 h 1304"/>
              <a:gd name="T92" fmla="*/ 198 w 935"/>
              <a:gd name="T93" fmla="*/ 340 h 1304"/>
              <a:gd name="T94" fmla="*/ 198 w 935"/>
              <a:gd name="T95" fmla="*/ 226 h 1304"/>
              <a:gd name="T96" fmla="*/ 255 w 935"/>
              <a:gd name="T97" fmla="*/ 198 h 1304"/>
              <a:gd name="T98" fmla="*/ 255 w 935"/>
              <a:gd name="T99" fmla="*/ 56 h 1304"/>
              <a:gd name="T100" fmla="*/ 340 w 935"/>
              <a:gd name="T101" fmla="*/ 0 h 1304"/>
              <a:gd name="T102" fmla="*/ 453 w 935"/>
              <a:gd name="T103" fmla="*/ 85 h 1304"/>
              <a:gd name="T104" fmla="*/ 623 w 935"/>
              <a:gd name="T105" fmla="*/ 56 h 1304"/>
              <a:gd name="T106" fmla="*/ 623 w 935"/>
              <a:gd name="T107" fmla="*/ 113 h 1304"/>
              <a:gd name="T108" fmla="*/ 708 w 935"/>
              <a:gd name="T109" fmla="*/ 141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5" h="1304">
                <a:moveTo>
                  <a:pt x="708" y="141"/>
                </a:moveTo>
                <a:lnTo>
                  <a:pt x="595" y="283"/>
                </a:lnTo>
                <a:lnTo>
                  <a:pt x="652" y="312"/>
                </a:lnTo>
                <a:lnTo>
                  <a:pt x="623" y="368"/>
                </a:lnTo>
                <a:lnTo>
                  <a:pt x="680" y="397"/>
                </a:lnTo>
                <a:lnTo>
                  <a:pt x="623" y="453"/>
                </a:lnTo>
                <a:lnTo>
                  <a:pt x="567" y="425"/>
                </a:lnTo>
                <a:lnTo>
                  <a:pt x="567" y="482"/>
                </a:lnTo>
                <a:lnTo>
                  <a:pt x="482" y="538"/>
                </a:lnTo>
                <a:lnTo>
                  <a:pt x="425" y="538"/>
                </a:lnTo>
                <a:lnTo>
                  <a:pt x="425" y="567"/>
                </a:lnTo>
                <a:lnTo>
                  <a:pt x="368" y="623"/>
                </a:lnTo>
                <a:lnTo>
                  <a:pt x="368" y="680"/>
                </a:lnTo>
                <a:lnTo>
                  <a:pt x="482" y="680"/>
                </a:lnTo>
                <a:lnTo>
                  <a:pt x="482" y="708"/>
                </a:lnTo>
                <a:lnTo>
                  <a:pt x="538" y="708"/>
                </a:lnTo>
                <a:lnTo>
                  <a:pt x="652" y="765"/>
                </a:lnTo>
                <a:lnTo>
                  <a:pt x="680" y="850"/>
                </a:lnTo>
                <a:lnTo>
                  <a:pt x="822" y="935"/>
                </a:lnTo>
                <a:lnTo>
                  <a:pt x="907" y="935"/>
                </a:lnTo>
                <a:lnTo>
                  <a:pt x="935" y="992"/>
                </a:lnTo>
                <a:lnTo>
                  <a:pt x="907" y="1049"/>
                </a:lnTo>
                <a:lnTo>
                  <a:pt x="765" y="1105"/>
                </a:lnTo>
                <a:lnTo>
                  <a:pt x="623" y="1077"/>
                </a:lnTo>
                <a:lnTo>
                  <a:pt x="652" y="992"/>
                </a:lnTo>
                <a:lnTo>
                  <a:pt x="595" y="935"/>
                </a:lnTo>
                <a:lnTo>
                  <a:pt x="510" y="964"/>
                </a:lnTo>
                <a:lnTo>
                  <a:pt x="482" y="1077"/>
                </a:lnTo>
                <a:lnTo>
                  <a:pt x="425" y="1105"/>
                </a:lnTo>
                <a:lnTo>
                  <a:pt x="396" y="1190"/>
                </a:lnTo>
                <a:lnTo>
                  <a:pt x="283" y="1275"/>
                </a:lnTo>
                <a:lnTo>
                  <a:pt x="170" y="1304"/>
                </a:lnTo>
                <a:lnTo>
                  <a:pt x="85" y="1134"/>
                </a:lnTo>
                <a:lnTo>
                  <a:pt x="141" y="1049"/>
                </a:lnTo>
                <a:lnTo>
                  <a:pt x="85" y="1020"/>
                </a:lnTo>
                <a:lnTo>
                  <a:pt x="85" y="935"/>
                </a:lnTo>
                <a:lnTo>
                  <a:pt x="28" y="907"/>
                </a:lnTo>
                <a:lnTo>
                  <a:pt x="141" y="765"/>
                </a:lnTo>
                <a:lnTo>
                  <a:pt x="141" y="652"/>
                </a:lnTo>
                <a:lnTo>
                  <a:pt x="170" y="567"/>
                </a:lnTo>
                <a:lnTo>
                  <a:pt x="141" y="538"/>
                </a:lnTo>
                <a:lnTo>
                  <a:pt x="85" y="595"/>
                </a:lnTo>
                <a:lnTo>
                  <a:pt x="28" y="567"/>
                </a:lnTo>
                <a:lnTo>
                  <a:pt x="0" y="425"/>
                </a:lnTo>
                <a:lnTo>
                  <a:pt x="113" y="425"/>
                </a:lnTo>
                <a:lnTo>
                  <a:pt x="113" y="397"/>
                </a:lnTo>
                <a:lnTo>
                  <a:pt x="198" y="340"/>
                </a:lnTo>
                <a:lnTo>
                  <a:pt x="198" y="226"/>
                </a:lnTo>
                <a:lnTo>
                  <a:pt x="255" y="198"/>
                </a:lnTo>
                <a:lnTo>
                  <a:pt x="255" y="56"/>
                </a:lnTo>
                <a:lnTo>
                  <a:pt x="340" y="0"/>
                </a:lnTo>
                <a:lnTo>
                  <a:pt x="453" y="85"/>
                </a:lnTo>
                <a:lnTo>
                  <a:pt x="623" y="56"/>
                </a:lnTo>
                <a:lnTo>
                  <a:pt x="623" y="113"/>
                </a:lnTo>
                <a:lnTo>
                  <a:pt x="708" y="14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9" name="Freeform 175"/>
          <p:cNvSpPr>
            <a:spLocks/>
          </p:cNvSpPr>
          <p:nvPr/>
        </p:nvSpPr>
        <p:spPr bwMode="auto">
          <a:xfrm>
            <a:off x="5157468" y="868453"/>
            <a:ext cx="1290031" cy="1549030"/>
          </a:xfrm>
          <a:custGeom>
            <a:avLst/>
            <a:gdLst>
              <a:gd name="T0" fmla="*/ 170 w 1559"/>
              <a:gd name="T1" fmla="*/ 1701 h 1872"/>
              <a:gd name="T2" fmla="*/ 227 w 1559"/>
              <a:gd name="T3" fmla="*/ 1815 h 1872"/>
              <a:gd name="T4" fmla="*/ 368 w 1559"/>
              <a:gd name="T5" fmla="*/ 1872 h 1872"/>
              <a:gd name="T6" fmla="*/ 539 w 1559"/>
              <a:gd name="T7" fmla="*/ 1815 h 1872"/>
              <a:gd name="T8" fmla="*/ 510 w 1559"/>
              <a:gd name="T9" fmla="*/ 1673 h 1872"/>
              <a:gd name="T10" fmla="*/ 595 w 1559"/>
              <a:gd name="T11" fmla="*/ 1730 h 1872"/>
              <a:gd name="T12" fmla="*/ 680 w 1559"/>
              <a:gd name="T13" fmla="*/ 1730 h 1872"/>
              <a:gd name="T14" fmla="*/ 709 w 1559"/>
              <a:gd name="T15" fmla="*/ 1560 h 1872"/>
              <a:gd name="T16" fmla="*/ 765 w 1559"/>
              <a:gd name="T17" fmla="*/ 1503 h 1872"/>
              <a:gd name="T18" fmla="*/ 907 w 1559"/>
              <a:gd name="T19" fmla="*/ 1390 h 1872"/>
              <a:gd name="T20" fmla="*/ 907 w 1559"/>
              <a:gd name="T21" fmla="*/ 1276 h 1872"/>
              <a:gd name="T22" fmla="*/ 879 w 1559"/>
              <a:gd name="T23" fmla="*/ 1163 h 1872"/>
              <a:gd name="T24" fmla="*/ 907 w 1559"/>
              <a:gd name="T25" fmla="*/ 1078 h 1872"/>
              <a:gd name="T26" fmla="*/ 992 w 1559"/>
              <a:gd name="T27" fmla="*/ 964 h 1872"/>
              <a:gd name="T28" fmla="*/ 1106 w 1559"/>
              <a:gd name="T29" fmla="*/ 851 h 1872"/>
              <a:gd name="T30" fmla="*/ 1134 w 1559"/>
              <a:gd name="T31" fmla="*/ 709 h 1872"/>
              <a:gd name="T32" fmla="*/ 1304 w 1559"/>
              <a:gd name="T33" fmla="*/ 624 h 1872"/>
              <a:gd name="T34" fmla="*/ 1361 w 1559"/>
              <a:gd name="T35" fmla="*/ 369 h 1872"/>
              <a:gd name="T36" fmla="*/ 1531 w 1559"/>
              <a:gd name="T37" fmla="*/ 341 h 1872"/>
              <a:gd name="T38" fmla="*/ 1531 w 1559"/>
              <a:gd name="T39" fmla="*/ 227 h 1872"/>
              <a:gd name="T40" fmla="*/ 1417 w 1559"/>
              <a:gd name="T41" fmla="*/ 57 h 1872"/>
              <a:gd name="T42" fmla="*/ 1276 w 1559"/>
              <a:gd name="T43" fmla="*/ 199 h 1872"/>
              <a:gd name="T44" fmla="*/ 1134 w 1559"/>
              <a:gd name="T45" fmla="*/ 312 h 1872"/>
              <a:gd name="T46" fmla="*/ 964 w 1559"/>
              <a:gd name="T47" fmla="*/ 114 h 1872"/>
              <a:gd name="T48" fmla="*/ 935 w 1559"/>
              <a:gd name="T49" fmla="*/ 57 h 1872"/>
              <a:gd name="T50" fmla="*/ 794 w 1559"/>
              <a:gd name="T51" fmla="*/ 0 h 1872"/>
              <a:gd name="T52" fmla="*/ 652 w 1559"/>
              <a:gd name="T53" fmla="*/ 171 h 1872"/>
              <a:gd name="T54" fmla="*/ 680 w 1559"/>
              <a:gd name="T55" fmla="*/ 284 h 1872"/>
              <a:gd name="T56" fmla="*/ 680 w 1559"/>
              <a:gd name="T57" fmla="*/ 454 h 1872"/>
              <a:gd name="T58" fmla="*/ 709 w 1559"/>
              <a:gd name="T59" fmla="*/ 539 h 1872"/>
              <a:gd name="T60" fmla="*/ 539 w 1559"/>
              <a:gd name="T61" fmla="*/ 596 h 1872"/>
              <a:gd name="T62" fmla="*/ 454 w 1559"/>
              <a:gd name="T63" fmla="*/ 681 h 1872"/>
              <a:gd name="T64" fmla="*/ 482 w 1559"/>
              <a:gd name="T65" fmla="*/ 823 h 1872"/>
              <a:gd name="T66" fmla="*/ 425 w 1559"/>
              <a:gd name="T67" fmla="*/ 936 h 1872"/>
              <a:gd name="T68" fmla="*/ 255 w 1559"/>
              <a:gd name="T69" fmla="*/ 1049 h 1872"/>
              <a:gd name="T70" fmla="*/ 28 w 1559"/>
              <a:gd name="T71" fmla="*/ 1106 h 1872"/>
              <a:gd name="T72" fmla="*/ 57 w 1559"/>
              <a:gd name="T73" fmla="*/ 1276 h 1872"/>
              <a:gd name="T74" fmla="*/ 28 w 1559"/>
              <a:gd name="T75" fmla="*/ 1418 h 1872"/>
              <a:gd name="T76" fmla="*/ 142 w 1559"/>
              <a:gd name="T77" fmla="*/ 1588 h 1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59" h="1872">
                <a:moveTo>
                  <a:pt x="113" y="1616"/>
                </a:moveTo>
                <a:lnTo>
                  <a:pt x="170" y="1701"/>
                </a:lnTo>
                <a:lnTo>
                  <a:pt x="198" y="1673"/>
                </a:lnTo>
                <a:lnTo>
                  <a:pt x="227" y="1815"/>
                </a:lnTo>
                <a:lnTo>
                  <a:pt x="340" y="1843"/>
                </a:lnTo>
                <a:lnTo>
                  <a:pt x="368" y="1872"/>
                </a:lnTo>
                <a:lnTo>
                  <a:pt x="454" y="1787"/>
                </a:lnTo>
                <a:lnTo>
                  <a:pt x="539" y="1815"/>
                </a:lnTo>
                <a:lnTo>
                  <a:pt x="510" y="1730"/>
                </a:lnTo>
                <a:lnTo>
                  <a:pt x="510" y="1673"/>
                </a:lnTo>
                <a:lnTo>
                  <a:pt x="567" y="1673"/>
                </a:lnTo>
                <a:lnTo>
                  <a:pt x="595" y="1730"/>
                </a:lnTo>
                <a:lnTo>
                  <a:pt x="652" y="1730"/>
                </a:lnTo>
                <a:lnTo>
                  <a:pt x="680" y="1730"/>
                </a:lnTo>
                <a:lnTo>
                  <a:pt x="709" y="1616"/>
                </a:lnTo>
                <a:lnTo>
                  <a:pt x="709" y="1560"/>
                </a:lnTo>
                <a:lnTo>
                  <a:pt x="765" y="1531"/>
                </a:lnTo>
                <a:lnTo>
                  <a:pt x="765" y="1503"/>
                </a:lnTo>
                <a:lnTo>
                  <a:pt x="822" y="1503"/>
                </a:lnTo>
                <a:lnTo>
                  <a:pt x="907" y="1390"/>
                </a:lnTo>
                <a:lnTo>
                  <a:pt x="935" y="1333"/>
                </a:lnTo>
                <a:lnTo>
                  <a:pt x="907" y="1276"/>
                </a:lnTo>
                <a:lnTo>
                  <a:pt x="992" y="1220"/>
                </a:lnTo>
                <a:lnTo>
                  <a:pt x="879" y="1163"/>
                </a:lnTo>
                <a:lnTo>
                  <a:pt x="879" y="1078"/>
                </a:lnTo>
                <a:lnTo>
                  <a:pt x="907" y="1078"/>
                </a:lnTo>
                <a:lnTo>
                  <a:pt x="935" y="1021"/>
                </a:lnTo>
                <a:lnTo>
                  <a:pt x="992" y="964"/>
                </a:lnTo>
                <a:lnTo>
                  <a:pt x="1134" y="964"/>
                </a:lnTo>
                <a:lnTo>
                  <a:pt x="1106" y="851"/>
                </a:lnTo>
                <a:lnTo>
                  <a:pt x="1134" y="794"/>
                </a:lnTo>
                <a:lnTo>
                  <a:pt x="1134" y="709"/>
                </a:lnTo>
                <a:lnTo>
                  <a:pt x="1247" y="681"/>
                </a:lnTo>
                <a:lnTo>
                  <a:pt x="1304" y="624"/>
                </a:lnTo>
                <a:lnTo>
                  <a:pt x="1276" y="567"/>
                </a:lnTo>
                <a:lnTo>
                  <a:pt x="1361" y="369"/>
                </a:lnTo>
                <a:lnTo>
                  <a:pt x="1446" y="341"/>
                </a:lnTo>
                <a:lnTo>
                  <a:pt x="1531" y="341"/>
                </a:lnTo>
                <a:lnTo>
                  <a:pt x="1559" y="284"/>
                </a:lnTo>
                <a:lnTo>
                  <a:pt x="1531" y="227"/>
                </a:lnTo>
                <a:lnTo>
                  <a:pt x="1559" y="142"/>
                </a:lnTo>
                <a:lnTo>
                  <a:pt x="1417" y="57"/>
                </a:lnTo>
                <a:lnTo>
                  <a:pt x="1389" y="142"/>
                </a:lnTo>
                <a:lnTo>
                  <a:pt x="1276" y="199"/>
                </a:lnTo>
                <a:lnTo>
                  <a:pt x="1162" y="369"/>
                </a:lnTo>
                <a:lnTo>
                  <a:pt x="1134" y="312"/>
                </a:lnTo>
                <a:lnTo>
                  <a:pt x="992" y="284"/>
                </a:lnTo>
                <a:lnTo>
                  <a:pt x="964" y="114"/>
                </a:lnTo>
                <a:lnTo>
                  <a:pt x="935" y="114"/>
                </a:lnTo>
                <a:lnTo>
                  <a:pt x="935" y="57"/>
                </a:lnTo>
                <a:lnTo>
                  <a:pt x="879" y="0"/>
                </a:lnTo>
                <a:lnTo>
                  <a:pt x="794" y="0"/>
                </a:lnTo>
                <a:lnTo>
                  <a:pt x="624" y="86"/>
                </a:lnTo>
                <a:lnTo>
                  <a:pt x="652" y="171"/>
                </a:lnTo>
                <a:lnTo>
                  <a:pt x="652" y="256"/>
                </a:lnTo>
                <a:lnTo>
                  <a:pt x="680" y="284"/>
                </a:lnTo>
                <a:lnTo>
                  <a:pt x="652" y="397"/>
                </a:lnTo>
                <a:lnTo>
                  <a:pt x="680" y="454"/>
                </a:lnTo>
                <a:lnTo>
                  <a:pt x="652" y="511"/>
                </a:lnTo>
                <a:lnTo>
                  <a:pt x="709" y="539"/>
                </a:lnTo>
                <a:lnTo>
                  <a:pt x="624" y="624"/>
                </a:lnTo>
                <a:lnTo>
                  <a:pt x="539" y="596"/>
                </a:lnTo>
                <a:lnTo>
                  <a:pt x="510" y="681"/>
                </a:lnTo>
                <a:lnTo>
                  <a:pt x="454" y="681"/>
                </a:lnTo>
                <a:lnTo>
                  <a:pt x="425" y="766"/>
                </a:lnTo>
                <a:lnTo>
                  <a:pt x="482" y="823"/>
                </a:lnTo>
                <a:lnTo>
                  <a:pt x="482" y="908"/>
                </a:lnTo>
                <a:lnTo>
                  <a:pt x="425" y="936"/>
                </a:lnTo>
                <a:lnTo>
                  <a:pt x="283" y="908"/>
                </a:lnTo>
                <a:lnTo>
                  <a:pt x="255" y="1049"/>
                </a:lnTo>
                <a:lnTo>
                  <a:pt x="227" y="1106"/>
                </a:lnTo>
                <a:lnTo>
                  <a:pt x="28" y="1106"/>
                </a:lnTo>
                <a:lnTo>
                  <a:pt x="0" y="1305"/>
                </a:lnTo>
                <a:lnTo>
                  <a:pt x="57" y="1276"/>
                </a:lnTo>
                <a:lnTo>
                  <a:pt x="113" y="1333"/>
                </a:lnTo>
                <a:lnTo>
                  <a:pt x="28" y="1418"/>
                </a:lnTo>
                <a:lnTo>
                  <a:pt x="227" y="1560"/>
                </a:lnTo>
                <a:lnTo>
                  <a:pt x="142" y="1588"/>
                </a:lnTo>
                <a:lnTo>
                  <a:pt x="113" y="1616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0" name="Freeform 176"/>
          <p:cNvSpPr>
            <a:spLocks/>
          </p:cNvSpPr>
          <p:nvPr/>
        </p:nvSpPr>
        <p:spPr bwMode="auto">
          <a:xfrm>
            <a:off x="4171947" y="376107"/>
            <a:ext cx="1314028" cy="1525034"/>
          </a:xfrm>
          <a:custGeom>
            <a:avLst/>
            <a:gdLst>
              <a:gd name="T0" fmla="*/ 0 w 1588"/>
              <a:gd name="T1" fmla="*/ 1361 h 1843"/>
              <a:gd name="T2" fmla="*/ 29 w 1588"/>
              <a:gd name="T3" fmla="*/ 1248 h 1843"/>
              <a:gd name="T4" fmla="*/ 170 w 1588"/>
              <a:gd name="T5" fmla="*/ 1191 h 1843"/>
              <a:gd name="T6" fmla="*/ 312 w 1588"/>
              <a:gd name="T7" fmla="*/ 1333 h 1843"/>
              <a:gd name="T8" fmla="*/ 511 w 1588"/>
              <a:gd name="T9" fmla="*/ 1418 h 1843"/>
              <a:gd name="T10" fmla="*/ 596 w 1588"/>
              <a:gd name="T11" fmla="*/ 1191 h 1843"/>
              <a:gd name="T12" fmla="*/ 652 w 1588"/>
              <a:gd name="T13" fmla="*/ 1134 h 1843"/>
              <a:gd name="T14" fmla="*/ 681 w 1588"/>
              <a:gd name="T15" fmla="*/ 992 h 1843"/>
              <a:gd name="T16" fmla="*/ 766 w 1588"/>
              <a:gd name="T17" fmla="*/ 851 h 1843"/>
              <a:gd name="T18" fmla="*/ 794 w 1588"/>
              <a:gd name="T19" fmla="*/ 510 h 1843"/>
              <a:gd name="T20" fmla="*/ 822 w 1588"/>
              <a:gd name="T21" fmla="*/ 397 h 1843"/>
              <a:gd name="T22" fmla="*/ 907 w 1588"/>
              <a:gd name="T23" fmla="*/ 199 h 1843"/>
              <a:gd name="T24" fmla="*/ 964 w 1588"/>
              <a:gd name="T25" fmla="*/ 28 h 1843"/>
              <a:gd name="T26" fmla="*/ 1078 w 1588"/>
              <a:gd name="T27" fmla="*/ 28 h 1843"/>
              <a:gd name="T28" fmla="*/ 1248 w 1588"/>
              <a:gd name="T29" fmla="*/ 0 h 1843"/>
              <a:gd name="T30" fmla="*/ 1446 w 1588"/>
              <a:gd name="T31" fmla="*/ 142 h 1843"/>
              <a:gd name="T32" fmla="*/ 1503 w 1588"/>
              <a:gd name="T33" fmla="*/ 312 h 1843"/>
              <a:gd name="T34" fmla="*/ 1474 w 1588"/>
              <a:gd name="T35" fmla="*/ 454 h 1843"/>
              <a:gd name="T36" fmla="*/ 1588 w 1588"/>
              <a:gd name="T37" fmla="*/ 510 h 1843"/>
              <a:gd name="T38" fmla="*/ 1588 w 1588"/>
              <a:gd name="T39" fmla="*/ 737 h 1843"/>
              <a:gd name="T40" fmla="*/ 1474 w 1588"/>
              <a:gd name="T41" fmla="*/ 879 h 1843"/>
              <a:gd name="T42" fmla="*/ 1361 w 1588"/>
              <a:gd name="T43" fmla="*/ 1304 h 1843"/>
              <a:gd name="T44" fmla="*/ 1304 w 1588"/>
              <a:gd name="T45" fmla="*/ 1503 h 1843"/>
              <a:gd name="T46" fmla="*/ 1134 w 1588"/>
              <a:gd name="T47" fmla="*/ 1503 h 1843"/>
              <a:gd name="T48" fmla="*/ 1191 w 1588"/>
              <a:gd name="T49" fmla="*/ 1644 h 1843"/>
              <a:gd name="T50" fmla="*/ 964 w 1588"/>
              <a:gd name="T51" fmla="*/ 1701 h 1843"/>
              <a:gd name="T52" fmla="*/ 907 w 1588"/>
              <a:gd name="T53" fmla="*/ 1758 h 1843"/>
              <a:gd name="T54" fmla="*/ 822 w 1588"/>
              <a:gd name="T55" fmla="*/ 1701 h 1843"/>
              <a:gd name="T56" fmla="*/ 624 w 1588"/>
              <a:gd name="T57" fmla="*/ 1729 h 1843"/>
              <a:gd name="T58" fmla="*/ 624 w 1588"/>
              <a:gd name="T59" fmla="*/ 1531 h 1843"/>
              <a:gd name="T60" fmla="*/ 454 w 1588"/>
              <a:gd name="T61" fmla="*/ 1531 h 1843"/>
              <a:gd name="T62" fmla="*/ 511 w 1588"/>
              <a:gd name="T63" fmla="*/ 1673 h 1843"/>
              <a:gd name="T64" fmla="*/ 284 w 1588"/>
              <a:gd name="T65" fmla="*/ 1843 h 1843"/>
              <a:gd name="T66" fmla="*/ 170 w 1588"/>
              <a:gd name="T67" fmla="*/ 1758 h 1843"/>
              <a:gd name="T68" fmla="*/ 199 w 1588"/>
              <a:gd name="T69" fmla="*/ 1559 h 1843"/>
              <a:gd name="T70" fmla="*/ 0 w 1588"/>
              <a:gd name="T71" fmla="*/ 1531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88" h="1843">
                <a:moveTo>
                  <a:pt x="0" y="1531"/>
                </a:moveTo>
                <a:lnTo>
                  <a:pt x="0" y="1361"/>
                </a:lnTo>
                <a:lnTo>
                  <a:pt x="57" y="1304"/>
                </a:lnTo>
                <a:lnTo>
                  <a:pt x="29" y="1248"/>
                </a:lnTo>
                <a:lnTo>
                  <a:pt x="142" y="1191"/>
                </a:lnTo>
                <a:lnTo>
                  <a:pt x="170" y="1191"/>
                </a:lnTo>
                <a:lnTo>
                  <a:pt x="227" y="1333"/>
                </a:lnTo>
                <a:lnTo>
                  <a:pt x="312" y="1333"/>
                </a:lnTo>
                <a:lnTo>
                  <a:pt x="397" y="1418"/>
                </a:lnTo>
                <a:lnTo>
                  <a:pt x="511" y="1418"/>
                </a:lnTo>
                <a:lnTo>
                  <a:pt x="539" y="1304"/>
                </a:lnTo>
                <a:lnTo>
                  <a:pt x="596" y="1191"/>
                </a:lnTo>
                <a:lnTo>
                  <a:pt x="681" y="1162"/>
                </a:lnTo>
                <a:lnTo>
                  <a:pt x="652" y="1134"/>
                </a:lnTo>
                <a:lnTo>
                  <a:pt x="624" y="992"/>
                </a:lnTo>
                <a:lnTo>
                  <a:pt x="681" y="992"/>
                </a:lnTo>
                <a:lnTo>
                  <a:pt x="681" y="907"/>
                </a:lnTo>
                <a:lnTo>
                  <a:pt x="766" y="851"/>
                </a:lnTo>
                <a:lnTo>
                  <a:pt x="794" y="681"/>
                </a:lnTo>
                <a:lnTo>
                  <a:pt x="794" y="510"/>
                </a:lnTo>
                <a:lnTo>
                  <a:pt x="879" y="454"/>
                </a:lnTo>
                <a:lnTo>
                  <a:pt x="822" y="397"/>
                </a:lnTo>
                <a:lnTo>
                  <a:pt x="822" y="312"/>
                </a:lnTo>
                <a:lnTo>
                  <a:pt x="907" y="199"/>
                </a:lnTo>
                <a:lnTo>
                  <a:pt x="879" y="142"/>
                </a:lnTo>
                <a:lnTo>
                  <a:pt x="964" y="28"/>
                </a:lnTo>
                <a:lnTo>
                  <a:pt x="1049" y="57"/>
                </a:lnTo>
                <a:lnTo>
                  <a:pt x="1078" y="28"/>
                </a:lnTo>
                <a:lnTo>
                  <a:pt x="1134" y="57"/>
                </a:lnTo>
                <a:lnTo>
                  <a:pt x="1248" y="0"/>
                </a:lnTo>
                <a:lnTo>
                  <a:pt x="1389" y="142"/>
                </a:lnTo>
                <a:lnTo>
                  <a:pt x="1446" y="142"/>
                </a:lnTo>
                <a:lnTo>
                  <a:pt x="1474" y="227"/>
                </a:lnTo>
                <a:lnTo>
                  <a:pt x="1503" y="312"/>
                </a:lnTo>
                <a:lnTo>
                  <a:pt x="1474" y="397"/>
                </a:lnTo>
                <a:lnTo>
                  <a:pt x="1474" y="454"/>
                </a:lnTo>
                <a:lnTo>
                  <a:pt x="1559" y="454"/>
                </a:lnTo>
                <a:lnTo>
                  <a:pt x="1588" y="510"/>
                </a:lnTo>
                <a:lnTo>
                  <a:pt x="1531" y="681"/>
                </a:lnTo>
                <a:lnTo>
                  <a:pt x="1588" y="737"/>
                </a:lnTo>
                <a:lnTo>
                  <a:pt x="1588" y="794"/>
                </a:lnTo>
                <a:lnTo>
                  <a:pt x="1474" y="879"/>
                </a:lnTo>
                <a:lnTo>
                  <a:pt x="1418" y="1219"/>
                </a:lnTo>
                <a:lnTo>
                  <a:pt x="1361" y="1304"/>
                </a:lnTo>
                <a:lnTo>
                  <a:pt x="1304" y="1304"/>
                </a:lnTo>
                <a:lnTo>
                  <a:pt x="1304" y="1503"/>
                </a:lnTo>
                <a:lnTo>
                  <a:pt x="1248" y="1474"/>
                </a:lnTo>
                <a:lnTo>
                  <a:pt x="1134" y="1503"/>
                </a:lnTo>
                <a:lnTo>
                  <a:pt x="1191" y="1531"/>
                </a:lnTo>
                <a:lnTo>
                  <a:pt x="1191" y="1644"/>
                </a:lnTo>
                <a:lnTo>
                  <a:pt x="992" y="1644"/>
                </a:lnTo>
                <a:lnTo>
                  <a:pt x="964" y="1701"/>
                </a:lnTo>
                <a:lnTo>
                  <a:pt x="992" y="1786"/>
                </a:lnTo>
                <a:lnTo>
                  <a:pt x="907" y="1758"/>
                </a:lnTo>
                <a:lnTo>
                  <a:pt x="879" y="1673"/>
                </a:lnTo>
                <a:lnTo>
                  <a:pt x="822" y="1701"/>
                </a:lnTo>
                <a:lnTo>
                  <a:pt x="766" y="1644"/>
                </a:lnTo>
                <a:lnTo>
                  <a:pt x="624" y="1729"/>
                </a:lnTo>
                <a:lnTo>
                  <a:pt x="567" y="1616"/>
                </a:lnTo>
                <a:lnTo>
                  <a:pt x="624" y="1531"/>
                </a:lnTo>
                <a:lnTo>
                  <a:pt x="596" y="1503"/>
                </a:lnTo>
                <a:lnTo>
                  <a:pt x="454" y="1531"/>
                </a:lnTo>
                <a:lnTo>
                  <a:pt x="511" y="1559"/>
                </a:lnTo>
                <a:lnTo>
                  <a:pt x="511" y="1673"/>
                </a:lnTo>
                <a:lnTo>
                  <a:pt x="425" y="1758"/>
                </a:lnTo>
                <a:lnTo>
                  <a:pt x="284" y="1843"/>
                </a:lnTo>
                <a:lnTo>
                  <a:pt x="227" y="1843"/>
                </a:lnTo>
                <a:lnTo>
                  <a:pt x="170" y="1758"/>
                </a:lnTo>
                <a:lnTo>
                  <a:pt x="227" y="1673"/>
                </a:lnTo>
                <a:lnTo>
                  <a:pt x="199" y="1559"/>
                </a:lnTo>
                <a:lnTo>
                  <a:pt x="142" y="1559"/>
                </a:lnTo>
                <a:lnTo>
                  <a:pt x="0" y="153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1" name="Freeform 178"/>
          <p:cNvSpPr>
            <a:spLocks/>
          </p:cNvSpPr>
          <p:nvPr/>
        </p:nvSpPr>
        <p:spPr bwMode="auto">
          <a:xfrm>
            <a:off x="3937771" y="165101"/>
            <a:ext cx="1031860" cy="1384363"/>
          </a:xfrm>
          <a:custGeom>
            <a:avLst/>
            <a:gdLst>
              <a:gd name="T0" fmla="*/ 227 w 1247"/>
              <a:gd name="T1" fmla="*/ 567 h 1673"/>
              <a:gd name="T2" fmla="*/ 255 w 1247"/>
              <a:gd name="T3" fmla="*/ 652 h 1673"/>
              <a:gd name="T4" fmla="*/ 198 w 1247"/>
              <a:gd name="T5" fmla="*/ 737 h 1673"/>
              <a:gd name="T6" fmla="*/ 227 w 1247"/>
              <a:gd name="T7" fmla="*/ 794 h 1673"/>
              <a:gd name="T8" fmla="*/ 142 w 1247"/>
              <a:gd name="T9" fmla="*/ 822 h 1673"/>
              <a:gd name="T10" fmla="*/ 56 w 1247"/>
              <a:gd name="T11" fmla="*/ 765 h 1673"/>
              <a:gd name="T12" fmla="*/ 56 w 1247"/>
              <a:gd name="T13" fmla="*/ 850 h 1673"/>
              <a:gd name="T14" fmla="*/ 0 w 1247"/>
              <a:gd name="T15" fmla="*/ 879 h 1673"/>
              <a:gd name="T16" fmla="*/ 85 w 1247"/>
              <a:gd name="T17" fmla="*/ 936 h 1673"/>
              <a:gd name="T18" fmla="*/ 0 w 1247"/>
              <a:gd name="T19" fmla="*/ 1162 h 1673"/>
              <a:gd name="T20" fmla="*/ 56 w 1247"/>
              <a:gd name="T21" fmla="*/ 1162 h 1673"/>
              <a:gd name="T22" fmla="*/ 198 w 1247"/>
              <a:gd name="T23" fmla="*/ 1304 h 1673"/>
              <a:gd name="T24" fmla="*/ 312 w 1247"/>
              <a:gd name="T25" fmla="*/ 1304 h 1673"/>
              <a:gd name="T26" fmla="*/ 368 w 1247"/>
              <a:gd name="T27" fmla="*/ 1389 h 1673"/>
              <a:gd name="T28" fmla="*/ 312 w 1247"/>
              <a:gd name="T29" fmla="*/ 1503 h 1673"/>
              <a:gd name="T30" fmla="*/ 425 w 1247"/>
              <a:gd name="T31" fmla="*/ 1446 h 1673"/>
              <a:gd name="T32" fmla="*/ 453 w 1247"/>
              <a:gd name="T33" fmla="*/ 1446 h 1673"/>
              <a:gd name="T34" fmla="*/ 510 w 1247"/>
              <a:gd name="T35" fmla="*/ 1588 h 1673"/>
              <a:gd name="T36" fmla="*/ 595 w 1247"/>
              <a:gd name="T37" fmla="*/ 1588 h 1673"/>
              <a:gd name="T38" fmla="*/ 680 w 1247"/>
              <a:gd name="T39" fmla="*/ 1673 h 1673"/>
              <a:gd name="T40" fmla="*/ 794 w 1247"/>
              <a:gd name="T41" fmla="*/ 1673 h 1673"/>
              <a:gd name="T42" fmla="*/ 822 w 1247"/>
              <a:gd name="T43" fmla="*/ 1559 h 1673"/>
              <a:gd name="T44" fmla="*/ 879 w 1247"/>
              <a:gd name="T45" fmla="*/ 1446 h 1673"/>
              <a:gd name="T46" fmla="*/ 964 w 1247"/>
              <a:gd name="T47" fmla="*/ 1417 h 1673"/>
              <a:gd name="T48" fmla="*/ 935 w 1247"/>
              <a:gd name="T49" fmla="*/ 1389 h 1673"/>
              <a:gd name="T50" fmla="*/ 907 w 1247"/>
              <a:gd name="T51" fmla="*/ 1247 h 1673"/>
              <a:gd name="T52" fmla="*/ 964 w 1247"/>
              <a:gd name="T53" fmla="*/ 1247 h 1673"/>
              <a:gd name="T54" fmla="*/ 964 w 1247"/>
              <a:gd name="T55" fmla="*/ 1162 h 1673"/>
              <a:gd name="T56" fmla="*/ 1049 w 1247"/>
              <a:gd name="T57" fmla="*/ 1106 h 1673"/>
              <a:gd name="T58" fmla="*/ 1077 w 1247"/>
              <a:gd name="T59" fmla="*/ 964 h 1673"/>
              <a:gd name="T60" fmla="*/ 1077 w 1247"/>
              <a:gd name="T61" fmla="*/ 765 h 1673"/>
              <a:gd name="T62" fmla="*/ 1162 w 1247"/>
              <a:gd name="T63" fmla="*/ 709 h 1673"/>
              <a:gd name="T64" fmla="*/ 1105 w 1247"/>
              <a:gd name="T65" fmla="*/ 652 h 1673"/>
              <a:gd name="T66" fmla="*/ 1105 w 1247"/>
              <a:gd name="T67" fmla="*/ 567 h 1673"/>
              <a:gd name="T68" fmla="*/ 1190 w 1247"/>
              <a:gd name="T69" fmla="*/ 454 h 1673"/>
              <a:gd name="T70" fmla="*/ 1162 w 1247"/>
              <a:gd name="T71" fmla="*/ 397 h 1673"/>
              <a:gd name="T72" fmla="*/ 1247 w 1247"/>
              <a:gd name="T73" fmla="*/ 283 h 1673"/>
              <a:gd name="T74" fmla="*/ 1134 w 1247"/>
              <a:gd name="T75" fmla="*/ 255 h 1673"/>
              <a:gd name="T76" fmla="*/ 1105 w 1247"/>
              <a:gd name="T77" fmla="*/ 198 h 1673"/>
              <a:gd name="T78" fmla="*/ 1190 w 1247"/>
              <a:gd name="T79" fmla="*/ 142 h 1673"/>
              <a:gd name="T80" fmla="*/ 1190 w 1247"/>
              <a:gd name="T81" fmla="*/ 28 h 1673"/>
              <a:gd name="T82" fmla="*/ 1105 w 1247"/>
              <a:gd name="T83" fmla="*/ 0 h 1673"/>
              <a:gd name="T84" fmla="*/ 992 w 1247"/>
              <a:gd name="T85" fmla="*/ 57 h 1673"/>
              <a:gd name="T86" fmla="*/ 964 w 1247"/>
              <a:gd name="T87" fmla="*/ 28 h 1673"/>
              <a:gd name="T88" fmla="*/ 850 w 1247"/>
              <a:gd name="T89" fmla="*/ 113 h 1673"/>
              <a:gd name="T90" fmla="*/ 765 w 1247"/>
              <a:gd name="T91" fmla="*/ 113 h 1673"/>
              <a:gd name="T92" fmla="*/ 737 w 1247"/>
              <a:gd name="T93" fmla="*/ 170 h 1673"/>
              <a:gd name="T94" fmla="*/ 765 w 1247"/>
              <a:gd name="T95" fmla="*/ 198 h 1673"/>
              <a:gd name="T96" fmla="*/ 708 w 1247"/>
              <a:gd name="T97" fmla="*/ 283 h 1673"/>
              <a:gd name="T98" fmla="*/ 623 w 1247"/>
              <a:gd name="T99" fmla="*/ 283 h 1673"/>
              <a:gd name="T100" fmla="*/ 567 w 1247"/>
              <a:gd name="T101" fmla="*/ 340 h 1673"/>
              <a:gd name="T102" fmla="*/ 425 w 1247"/>
              <a:gd name="T103" fmla="*/ 369 h 1673"/>
              <a:gd name="T104" fmla="*/ 453 w 1247"/>
              <a:gd name="T105" fmla="*/ 482 h 1673"/>
              <a:gd name="T106" fmla="*/ 368 w 1247"/>
              <a:gd name="T107" fmla="*/ 510 h 1673"/>
              <a:gd name="T108" fmla="*/ 312 w 1247"/>
              <a:gd name="T109" fmla="*/ 595 h 1673"/>
              <a:gd name="T110" fmla="*/ 227 w 1247"/>
              <a:gd name="T111" fmla="*/ 567 h 1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47" h="1673">
                <a:moveTo>
                  <a:pt x="227" y="567"/>
                </a:moveTo>
                <a:lnTo>
                  <a:pt x="255" y="652"/>
                </a:lnTo>
                <a:lnTo>
                  <a:pt x="198" y="737"/>
                </a:lnTo>
                <a:lnTo>
                  <a:pt x="227" y="794"/>
                </a:lnTo>
                <a:lnTo>
                  <a:pt x="142" y="822"/>
                </a:lnTo>
                <a:lnTo>
                  <a:pt x="56" y="765"/>
                </a:lnTo>
                <a:lnTo>
                  <a:pt x="56" y="850"/>
                </a:lnTo>
                <a:lnTo>
                  <a:pt x="0" y="879"/>
                </a:lnTo>
                <a:lnTo>
                  <a:pt x="85" y="936"/>
                </a:lnTo>
                <a:lnTo>
                  <a:pt x="0" y="1162"/>
                </a:lnTo>
                <a:lnTo>
                  <a:pt x="56" y="1162"/>
                </a:lnTo>
                <a:lnTo>
                  <a:pt x="198" y="1304"/>
                </a:lnTo>
                <a:lnTo>
                  <a:pt x="312" y="1304"/>
                </a:lnTo>
                <a:lnTo>
                  <a:pt x="368" y="1389"/>
                </a:lnTo>
                <a:lnTo>
                  <a:pt x="312" y="1503"/>
                </a:lnTo>
                <a:lnTo>
                  <a:pt x="425" y="1446"/>
                </a:lnTo>
                <a:lnTo>
                  <a:pt x="453" y="1446"/>
                </a:lnTo>
                <a:lnTo>
                  <a:pt x="510" y="1588"/>
                </a:lnTo>
                <a:lnTo>
                  <a:pt x="595" y="1588"/>
                </a:lnTo>
                <a:lnTo>
                  <a:pt x="680" y="1673"/>
                </a:lnTo>
                <a:lnTo>
                  <a:pt x="794" y="1673"/>
                </a:lnTo>
                <a:lnTo>
                  <a:pt x="822" y="1559"/>
                </a:lnTo>
                <a:lnTo>
                  <a:pt x="879" y="1446"/>
                </a:lnTo>
                <a:lnTo>
                  <a:pt x="964" y="1417"/>
                </a:lnTo>
                <a:lnTo>
                  <a:pt x="935" y="1389"/>
                </a:lnTo>
                <a:lnTo>
                  <a:pt x="907" y="1247"/>
                </a:lnTo>
                <a:lnTo>
                  <a:pt x="964" y="1247"/>
                </a:lnTo>
                <a:lnTo>
                  <a:pt x="964" y="1162"/>
                </a:lnTo>
                <a:lnTo>
                  <a:pt x="1049" y="1106"/>
                </a:lnTo>
                <a:lnTo>
                  <a:pt x="1077" y="964"/>
                </a:lnTo>
                <a:lnTo>
                  <a:pt x="1077" y="765"/>
                </a:lnTo>
                <a:lnTo>
                  <a:pt x="1162" y="709"/>
                </a:lnTo>
                <a:lnTo>
                  <a:pt x="1105" y="652"/>
                </a:lnTo>
                <a:lnTo>
                  <a:pt x="1105" y="567"/>
                </a:lnTo>
                <a:lnTo>
                  <a:pt x="1190" y="454"/>
                </a:lnTo>
                <a:lnTo>
                  <a:pt x="1162" y="397"/>
                </a:lnTo>
                <a:lnTo>
                  <a:pt x="1247" y="283"/>
                </a:lnTo>
                <a:lnTo>
                  <a:pt x="1134" y="255"/>
                </a:lnTo>
                <a:lnTo>
                  <a:pt x="1105" y="198"/>
                </a:lnTo>
                <a:lnTo>
                  <a:pt x="1190" y="142"/>
                </a:lnTo>
                <a:lnTo>
                  <a:pt x="1190" y="28"/>
                </a:lnTo>
                <a:lnTo>
                  <a:pt x="1105" y="0"/>
                </a:lnTo>
                <a:lnTo>
                  <a:pt x="992" y="57"/>
                </a:lnTo>
                <a:lnTo>
                  <a:pt x="964" y="28"/>
                </a:lnTo>
                <a:lnTo>
                  <a:pt x="850" y="113"/>
                </a:lnTo>
                <a:lnTo>
                  <a:pt x="765" y="113"/>
                </a:lnTo>
                <a:lnTo>
                  <a:pt x="737" y="170"/>
                </a:lnTo>
                <a:lnTo>
                  <a:pt x="765" y="198"/>
                </a:lnTo>
                <a:lnTo>
                  <a:pt x="708" y="283"/>
                </a:lnTo>
                <a:lnTo>
                  <a:pt x="623" y="283"/>
                </a:lnTo>
                <a:lnTo>
                  <a:pt x="567" y="340"/>
                </a:lnTo>
                <a:lnTo>
                  <a:pt x="425" y="369"/>
                </a:lnTo>
                <a:lnTo>
                  <a:pt x="453" y="482"/>
                </a:lnTo>
                <a:lnTo>
                  <a:pt x="368" y="510"/>
                </a:lnTo>
                <a:lnTo>
                  <a:pt x="312" y="595"/>
                </a:lnTo>
                <a:lnTo>
                  <a:pt x="227" y="567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2" name="Freeform 179"/>
          <p:cNvSpPr>
            <a:spLocks/>
          </p:cNvSpPr>
          <p:nvPr/>
        </p:nvSpPr>
        <p:spPr bwMode="auto">
          <a:xfrm>
            <a:off x="4406949" y="1971476"/>
            <a:ext cx="469178" cy="492347"/>
          </a:xfrm>
          <a:custGeom>
            <a:avLst/>
            <a:gdLst>
              <a:gd name="T0" fmla="*/ 85 w 567"/>
              <a:gd name="T1" fmla="*/ 198 h 595"/>
              <a:gd name="T2" fmla="*/ 85 w 567"/>
              <a:gd name="T3" fmla="*/ 283 h 595"/>
              <a:gd name="T4" fmla="*/ 0 w 567"/>
              <a:gd name="T5" fmla="*/ 368 h 595"/>
              <a:gd name="T6" fmla="*/ 28 w 567"/>
              <a:gd name="T7" fmla="*/ 425 h 595"/>
              <a:gd name="T8" fmla="*/ 113 w 567"/>
              <a:gd name="T9" fmla="*/ 368 h 595"/>
              <a:gd name="T10" fmla="*/ 227 w 567"/>
              <a:gd name="T11" fmla="*/ 510 h 595"/>
              <a:gd name="T12" fmla="*/ 198 w 567"/>
              <a:gd name="T13" fmla="*/ 567 h 595"/>
              <a:gd name="T14" fmla="*/ 283 w 567"/>
              <a:gd name="T15" fmla="*/ 595 h 595"/>
              <a:gd name="T16" fmla="*/ 312 w 567"/>
              <a:gd name="T17" fmla="*/ 567 h 595"/>
              <a:gd name="T18" fmla="*/ 425 w 567"/>
              <a:gd name="T19" fmla="*/ 567 h 595"/>
              <a:gd name="T20" fmla="*/ 425 w 567"/>
              <a:gd name="T21" fmla="*/ 539 h 595"/>
              <a:gd name="T22" fmla="*/ 510 w 567"/>
              <a:gd name="T23" fmla="*/ 482 h 595"/>
              <a:gd name="T24" fmla="*/ 510 w 567"/>
              <a:gd name="T25" fmla="*/ 368 h 595"/>
              <a:gd name="T26" fmla="*/ 567 w 567"/>
              <a:gd name="T27" fmla="*/ 340 h 595"/>
              <a:gd name="T28" fmla="*/ 567 w 567"/>
              <a:gd name="T29" fmla="*/ 198 h 595"/>
              <a:gd name="T30" fmla="*/ 510 w 567"/>
              <a:gd name="T31" fmla="*/ 198 h 595"/>
              <a:gd name="T32" fmla="*/ 538 w 567"/>
              <a:gd name="T33" fmla="*/ 57 h 595"/>
              <a:gd name="T34" fmla="*/ 312 w 567"/>
              <a:gd name="T35" fmla="*/ 85 h 595"/>
              <a:gd name="T36" fmla="*/ 227 w 567"/>
              <a:gd name="T37" fmla="*/ 0 h 595"/>
              <a:gd name="T38" fmla="*/ 170 w 567"/>
              <a:gd name="T39" fmla="*/ 113 h 595"/>
              <a:gd name="T40" fmla="*/ 85 w 567"/>
              <a:gd name="T41" fmla="*/ 198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7" h="595">
                <a:moveTo>
                  <a:pt x="85" y="198"/>
                </a:moveTo>
                <a:lnTo>
                  <a:pt x="85" y="283"/>
                </a:lnTo>
                <a:lnTo>
                  <a:pt x="0" y="368"/>
                </a:lnTo>
                <a:lnTo>
                  <a:pt x="28" y="425"/>
                </a:lnTo>
                <a:lnTo>
                  <a:pt x="113" y="368"/>
                </a:lnTo>
                <a:lnTo>
                  <a:pt x="227" y="510"/>
                </a:lnTo>
                <a:lnTo>
                  <a:pt x="198" y="567"/>
                </a:lnTo>
                <a:lnTo>
                  <a:pt x="283" y="595"/>
                </a:lnTo>
                <a:lnTo>
                  <a:pt x="312" y="567"/>
                </a:lnTo>
                <a:lnTo>
                  <a:pt x="425" y="567"/>
                </a:lnTo>
                <a:lnTo>
                  <a:pt x="425" y="539"/>
                </a:lnTo>
                <a:lnTo>
                  <a:pt x="510" y="482"/>
                </a:lnTo>
                <a:lnTo>
                  <a:pt x="510" y="368"/>
                </a:lnTo>
                <a:lnTo>
                  <a:pt x="567" y="340"/>
                </a:lnTo>
                <a:lnTo>
                  <a:pt x="567" y="198"/>
                </a:lnTo>
                <a:lnTo>
                  <a:pt x="510" y="198"/>
                </a:lnTo>
                <a:lnTo>
                  <a:pt x="538" y="57"/>
                </a:lnTo>
                <a:lnTo>
                  <a:pt x="312" y="85"/>
                </a:lnTo>
                <a:lnTo>
                  <a:pt x="227" y="0"/>
                </a:lnTo>
                <a:lnTo>
                  <a:pt x="170" y="113"/>
                </a:lnTo>
                <a:lnTo>
                  <a:pt x="85" y="198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3" name="Freeform 180"/>
          <p:cNvSpPr>
            <a:spLocks/>
          </p:cNvSpPr>
          <p:nvPr/>
        </p:nvSpPr>
        <p:spPr bwMode="auto">
          <a:xfrm>
            <a:off x="3890605" y="1619799"/>
            <a:ext cx="1454699" cy="585851"/>
          </a:xfrm>
          <a:custGeom>
            <a:avLst/>
            <a:gdLst>
              <a:gd name="T0" fmla="*/ 1531 w 1758"/>
              <a:gd name="T1" fmla="*/ 141 h 708"/>
              <a:gd name="T2" fmla="*/ 1559 w 1758"/>
              <a:gd name="T3" fmla="*/ 198 h 708"/>
              <a:gd name="T4" fmla="*/ 1531 w 1758"/>
              <a:gd name="T5" fmla="*/ 397 h 708"/>
              <a:gd name="T6" fmla="*/ 1588 w 1758"/>
              <a:gd name="T7" fmla="*/ 368 h 708"/>
              <a:gd name="T8" fmla="*/ 1644 w 1758"/>
              <a:gd name="T9" fmla="*/ 425 h 708"/>
              <a:gd name="T10" fmla="*/ 1559 w 1758"/>
              <a:gd name="T11" fmla="*/ 510 h 708"/>
              <a:gd name="T12" fmla="*/ 1758 w 1758"/>
              <a:gd name="T13" fmla="*/ 652 h 708"/>
              <a:gd name="T14" fmla="*/ 1673 w 1758"/>
              <a:gd name="T15" fmla="*/ 680 h 708"/>
              <a:gd name="T16" fmla="*/ 1644 w 1758"/>
              <a:gd name="T17" fmla="*/ 708 h 708"/>
              <a:gd name="T18" fmla="*/ 1559 w 1758"/>
              <a:gd name="T19" fmla="*/ 680 h 708"/>
              <a:gd name="T20" fmla="*/ 1559 w 1758"/>
              <a:gd name="T21" fmla="*/ 623 h 708"/>
              <a:gd name="T22" fmla="*/ 1389 w 1758"/>
              <a:gd name="T23" fmla="*/ 652 h 708"/>
              <a:gd name="T24" fmla="*/ 1276 w 1758"/>
              <a:gd name="T25" fmla="*/ 567 h 708"/>
              <a:gd name="T26" fmla="*/ 1191 w 1758"/>
              <a:gd name="T27" fmla="*/ 623 h 708"/>
              <a:gd name="T28" fmla="*/ 1134 w 1758"/>
              <a:gd name="T29" fmla="*/ 623 h 708"/>
              <a:gd name="T30" fmla="*/ 1162 w 1758"/>
              <a:gd name="T31" fmla="*/ 482 h 708"/>
              <a:gd name="T32" fmla="*/ 936 w 1758"/>
              <a:gd name="T33" fmla="*/ 510 h 708"/>
              <a:gd name="T34" fmla="*/ 851 w 1758"/>
              <a:gd name="T35" fmla="*/ 425 h 708"/>
              <a:gd name="T36" fmla="*/ 794 w 1758"/>
              <a:gd name="T37" fmla="*/ 538 h 708"/>
              <a:gd name="T38" fmla="*/ 709 w 1758"/>
              <a:gd name="T39" fmla="*/ 623 h 708"/>
              <a:gd name="T40" fmla="*/ 595 w 1758"/>
              <a:gd name="T41" fmla="*/ 595 h 708"/>
              <a:gd name="T42" fmla="*/ 539 w 1758"/>
              <a:gd name="T43" fmla="*/ 680 h 708"/>
              <a:gd name="T44" fmla="*/ 482 w 1758"/>
              <a:gd name="T45" fmla="*/ 623 h 708"/>
              <a:gd name="T46" fmla="*/ 454 w 1758"/>
              <a:gd name="T47" fmla="*/ 623 h 708"/>
              <a:gd name="T48" fmla="*/ 454 w 1758"/>
              <a:gd name="T49" fmla="*/ 680 h 708"/>
              <a:gd name="T50" fmla="*/ 340 w 1758"/>
              <a:gd name="T51" fmla="*/ 567 h 708"/>
              <a:gd name="T52" fmla="*/ 227 w 1758"/>
              <a:gd name="T53" fmla="*/ 623 h 708"/>
              <a:gd name="T54" fmla="*/ 142 w 1758"/>
              <a:gd name="T55" fmla="*/ 680 h 708"/>
              <a:gd name="T56" fmla="*/ 57 w 1758"/>
              <a:gd name="T57" fmla="*/ 652 h 708"/>
              <a:gd name="T58" fmla="*/ 0 w 1758"/>
              <a:gd name="T59" fmla="*/ 567 h 708"/>
              <a:gd name="T60" fmla="*/ 85 w 1758"/>
              <a:gd name="T61" fmla="*/ 510 h 708"/>
              <a:gd name="T62" fmla="*/ 170 w 1758"/>
              <a:gd name="T63" fmla="*/ 510 h 708"/>
              <a:gd name="T64" fmla="*/ 227 w 1758"/>
              <a:gd name="T65" fmla="*/ 567 h 708"/>
              <a:gd name="T66" fmla="*/ 255 w 1758"/>
              <a:gd name="T67" fmla="*/ 538 h 708"/>
              <a:gd name="T68" fmla="*/ 199 w 1758"/>
              <a:gd name="T69" fmla="*/ 482 h 708"/>
              <a:gd name="T70" fmla="*/ 255 w 1758"/>
              <a:gd name="T71" fmla="*/ 425 h 708"/>
              <a:gd name="T72" fmla="*/ 170 w 1758"/>
              <a:gd name="T73" fmla="*/ 368 h 708"/>
              <a:gd name="T74" fmla="*/ 142 w 1758"/>
              <a:gd name="T75" fmla="*/ 170 h 708"/>
              <a:gd name="T76" fmla="*/ 255 w 1758"/>
              <a:gd name="T77" fmla="*/ 141 h 708"/>
              <a:gd name="T78" fmla="*/ 340 w 1758"/>
              <a:gd name="T79" fmla="*/ 28 h 708"/>
              <a:gd name="T80" fmla="*/ 482 w 1758"/>
              <a:gd name="T81" fmla="*/ 56 h 708"/>
              <a:gd name="T82" fmla="*/ 539 w 1758"/>
              <a:gd name="T83" fmla="*/ 56 h 708"/>
              <a:gd name="T84" fmla="*/ 567 w 1758"/>
              <a:gd name="T85" fmla="*/ 170 h 708"/>
              <a:gd name="T86" fmla="*/ 510 w 1758"/>
              <a:gd name="T87" fmla="*/ 255 h 708"/>
              <a:gd name="T88" fmla="*/ 567 w 1758"/>
              <a:gd name="T89" fmla="*/ 340 h 708"/>
              <a:gd name="T90" fmla="*/ 624 w 1758"/>
              <a:gd name="T91" fmla="*/ 340 h 708"/>
              <a:gd name="T92" fmla="*/ 765 w 1758"/>
              <a:gd name="T93" fmla="*/ 255 h 708"/>
              <a:gd name="T94" fmla="*/ 851 w 1758"/>
              <a:gd name="T95" fmla="*/ 170 h 708"/>
              <a:gd name="T96" fmla="*/ 851 w 1758"/>
              <a:gd name="T97" fmla="*/ 56 h 708"/>
              <a:gd name="T98" fmla="*/ 794 w 1758"/>
              <a:gd name="T99" fmla="*/ 28 h 708"/>
              <a:gd name="T100" fmla="*/ 936 w 1758"/>
              <a:gd name="T101" fmla="*/ 0 h 708"/>
              <a:gd name="T102" fmla="*/ 964 w 1758"/>
              <a:gd name="T103" fmla="*/ 28 h 708"/>
              <a:gd name="T104" fmla="*/ 907 w 1758"/>
              <a:gd name="T105" fmla="*/ 113 h 708"/>
              <a:gd name="T106" fmla="*/ 964 w 1758"/>
              <a:gd name="T107" fmla="*/ 226 h 708"/>
              <a:gd name="T108" fmla="*/ 1106 w 1758"/>
              <a:gd name="T109" fmla="*/ 141 h 708"/>
              <a:gd name="T110" fmla="*/ 1162 w 1758"/>
              <a:gd name="T111" fmla="*/ 198 h 708"/>
              <a:gd name="T112" fmla="*/ 1219 w 1758"/>
              <a:gd name="T113" fmla="*/ 170 h 708"/>
              <a:gd name="T114" fmla="*/ 1247 w 1758"/>
              <a:gd name="T115" fmla="*/ 255 h 708"/>
              <a:gd name="T116" fmla="*/ 1332 w 1758"/>
              <a:gd name="T117" fmla="*/ 283 h 708"/>
              <a:gd name="T118" fmla="*/ 1304 w 1758"/>
              <a:gd name="T119" fmla="*/ 198 h 708"/>
              <a:gd name="T120" fmla="*/ 1332 w 1758"/>
              <a:gd name="T121" fmla="*/ 141 h 708"/>
              <a:gd name="T122" fmla="*/ 1531 w 1758"/>
              <a:gd name="T123" fmla="*/ 141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8" h="708">
                <a:moveTo>
                  <a:pt x="1531" y="141"/>
                </a:moveTo>
                <a:lnTo>
                  <a:pt x="1559" y="198"/>
                </a:lnTo>
                <a:lnTo>
                  <a:pt x="1531" y="397"/>
                </a:lnTo>
                <a:lnTo>
                  <a:pt x="1588" y="368"/>
                </a:lnTo>
                <a:lnTo>
                  <a:pt x="1644" y="425"/>
                </a:lnTo>
                <a:lnTo>
                  <a:pt x="1559" y="510"/>
                </a:lnTo>
                <a:lnTo>
                  <a:pt x="1758" y="652"/>
                </a:lnTo>
                <a:lnTo>
                  <a:pt x="1673" y="680"/>
                </a:lnTo>
                <a:lnTo>
                  <a:pt x="1644" y="708"/>
                </a:lnTo>
                <a:lnTo>
                  <a:pt x="1559" y="680"/>
                </a:lnTo>
                <a:lnTo>
                  <a:pt x="1559" y="623"/>
                </a:lnTo>
                <a:lnTo>
                  <a:pt x="1389" y="652"/>
                </a:lnTo>
                <a:lnTo>
                  <a:pt x="1276" y="567"/>
                </a:lnTo>
                <a:lnTo>
                  <a:pt x="1191" y="623"/>
                </a:lnTo>
                <a:lnTo>
                  <a:pt x="1134" y="623"/>
                </a:lnTo>
                <a:lnTo>
                  <a:pt x="1162" y="482"/>
                </a:lnTo>
                <a:lnTo>
                  <a:pt x="936" y="510"/>
                </a:lnTo>
                <a:lnTo>
                  <a:pt x="851" y="425"/>
                </a:lnTo>
                <a:lnTo>
                  <a:pt x="794" y="538"/>
                </a:lnTo>
                <a:lnTo>
                  <a:pt x="709" y="623"/>
                </a:lnTo>
                <a:lnTo>
                  <a:pt x="595" y="595"/>
                </a:lnTo>
                <a:lnTo>
                  <a:pt x="539" y="680"/>
                </a:lnTo>
                <a:lnTo>
                  <a:pt x="482" y="623"/>
                </a:lnTo>
                <a:lnTo>
                  <a:pt x="454" y="623"/>
                </a:lnTo>
                <a:lnTo>
                  <a:pt x="454" y="680"/>
                </a:lnTo>
                <a:lnTo>
                  <a:pt x="340" y="567"/>
                </a:lnTo>
                <a:lnTo>
                  <a:pt x="227" y="623"/>
                </a:lnTo>
                <a:lnTo>
                  <a:pt x="142" y="680"/>
                </a:lnTo>
                <a:lnTo>
                  <a:pt x="57" y="652"/>
                </a:lnTo>
                <a:lnTo>
                  <a:pt x="0" y="567"/>
                </a:lnTo>
                <a:lnTo>
                  <a:pt x="85" y="510"/>
                </a:lnTo>
                <a:lnTo>
                  <a:pt x="170" y="510"/>
                </a:lnTo>
                <a:lnTo>
                  <a:pt x="227" y="567"/>
                </a:lnTo>
                <a:lnTo>
                  <a:pt x="255" y="538"/>
                </a:lnTo>
                <a:lnTo>
                  <a:pt x="199" y="482"/>
                </a:lnTo>
                <a:lnTo>
                  <a:pt x="255" y="425"/>
                </a:lnTo>
                <a:lnTo>
                  <a:pt x="170" y="368"/>
                </a:lnTo>
                <a:lnTo>
                  <a:pt x="142" y="170"/>
                </a:lnTo>
                <a:lnTo>
                  <a:pt x="255" y="141"/>
                </a:lnTo>
                <a:lnTo>
                  <a:pt x="340" y="28"/>
                </a:lnTo>
                <a:lnTo>
                  <a:pt x="482" y="56"/>
                </a:lnTo>
                <a:lnTo>
                  <a:pt x="539" y="56"/>
                </a:lnTo>
                <a:lnTo>
                  <a:pt x="567" y="170"/>
                </a:lnTo>
                <a:lnTo>
                  <a:pt x="510" y="255"/>
                </a:lnTo>
                <a:lnTo>
                  <a:pt x="567" y="340"/>
                </a:lnTo>
                <a:lnTo>
                  <a:pt x="624" y="340"/>
                </a:lnTo>
                <a:lnTo>
                  <a:pt x="765" y="255"/>
                </a:lnTo>
                <a:lnTo>
                  <a:pt x="851" y="170"/>
                </a:lnTo>
                <a:lnTo>
                  <a:pt x="851" y="56"/>
                </a:lnTo>
                <a:lnTo>
                  <a:pt x="794" y="28"/>
                </a:lnTo>
                <a:lnTo>
                  <a:pt x="936" y="0"/>
                </a:lnTo>
                <a:lnTo>
                  <a:pt x="964" y="28"/>
                </a:lnTo>
                <a:lnTo>
                  <a:pt x="907" y="113"/>
                </a:lnTo>
                <a:lnTo>
                  <a:pt x="964" y="226"/>
                </a:lnTo>
                <a:lnTo>
                  <a:pt x="1106" y="141"/>
                </a:lnTo>
                <a:lnTo>
                  <a:pt x="1162" y="198"/>
                </a:lnTo>
                <a:lnTo>
                  <a:pt x="1219" y="170"/>
                </a:lnTo>
                <a:lnTo>
                  <a:pt x="1247" y="255"/>
                </a:lnTo>
                <a:lnTo>
                  <a:pt x="1332" y="283"/>
                </a:lnTo>
                <a:lnTo>
                  <a:pt x="1304" y="198"/>
                </a:lnTo>
                <a:lnTo>
                  <a:pt x="1332" y="141"/>
                </a:lnTo>
                <a:lnTo>
                  <a:pt x="1531" y="14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4" name="Freeform 181"/>
          <p:cNvSpPr>
            <a:spLocks/>
          </p:cNvSpPr>
          <p:nvPr/>
        </p:nvSpPr>
        <p:spPr bwMode="auto">
          <a:xfrm>
            <a:off x="5110302" y="1361628"/>
            <a:ext cx="446008" cy="422011"/>
          </a:xfrm>
          <a:custGeom>
            <a:avLst/>
            <a:gdLst>
              <a:gd name="T0" fmla="*/ 511 w 539"/>
              <a:gd name="T1" fmla="*/ 85 h 510"/>
              <a:gd name="T2" fmla="*/ 397 w 539"/>
              <a:gd name="T3" fmla="*/ 57 h 510"/>
              <a:gd name="T4" fmla="*/ 340 w 539"/>
              <a:gd name="T5" fmla="*/ 0 h 510"/>
              <a:gd name="T6" fmla="*/ 312 w 539"/>
              <a:gd name="T7" fmla="*/ 28 h 510"/>
              <a:gd name="T8" fmla="*/ 284 w 539"/>
              <a:gd name="T9" fmla="*/ 28 h 510"/>
              <a:gd name="T10" fmla="*/ 227 w 539"/>
              <a:gd name="T11" fmla="*/ 113 h 510"/>
              <a:gd name="T12" fmla="*/ 170 w 539"/>
              <a:gd name="T13" fmla="*/ 113 h 510"/>
              <a:gd name="T14" fmla="*/ 170 w 539"/>
              <a:gd name="T15" fmla="*/ 312 h 510"/>
              <a:gd name="T16" fmla="*/ 114 w 539"/>
              <a:gd name="T17" fmla="*/ 283 h 510"/>
              <a:gd name="T18" fmla="*/ 0 w 539"/>
              <a:gd name="T19" fmla="*/ 312 h 510"/>
              <a:gd name="T20" fmla="*/ 57 w 539"/>
              <a:gd name="T21" fmla="*/ 340 h 510"/>
              <a:gd name="T22" fmla="*/ 57 w 539"/>
              <a:gd name="T23" fmla="*/ 453 h 510"/>
              <a:gd name="T24" fmla="*/ 85 w 539"/>
              <a:gd name="T25" fmla="*/ 510 h 510"/>
              <a:gd name="T26" fmla="*/ 284 w 539"/>
              <a:gd name="T27" fmla="*/ 510 h 510"/>
              <a:gd name="T28" fmla="*/ 312 w 539"/>
              <a:gd name="T29" fmla="*/ 453 h 510"/>
              <a:gd name="T30" fmla="*/ 340 w 539"/>
              <a:gd name="T31" fmla="*/ 312 h 510"/>
              <a:gd name="T32" fmla="*/ 482 w 539"/>
              <a:gd name="T33" fmla="*/ 340 h 510"/>
              <a:gd name="T34" fmla="*/ 539 w 539"/>
              <a:gd name="T35" fmla="*/ 312 h 510"/>
              <a:gd name="T36" fmla="*/ 539 w 539"/>
              <a:gd name="T37" fmla="*/ 227 h 510"/>
              <a:gd name="T38" fmla="*/ 482 w 539"/>
              <a:gd name="T39" fmla="*/ 170 h 510"/>
              <a:gd name="T40" fmla="*/ 511 w 539"/>
              <a:gd name="T41" fmla="*/ 85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39" h="510">
                <a:moveTo>
                  <a:pt x="511" y="85"/>
                </a:moveTo>
                <a:lnTo>
                  <a:pt x="397" y="57"/>
                </a:lnTo>
                <a:lnTo>
                  <a:pt x="340" y="0"/>
                </a:lnTo>
                <a:lnTo>
                  <a:pt x="312" y="28"/>
                </a:lnTo>
                <a:lnTo>
                  <a:pt x="284" y="28"/>
                </a:lnTo>
                <a:lnTo>
                  <a:pt x="227" y="113"/>
                </a:lnTo>
                <a:lnTo>
                  <a:pt x="170" y="113"/>
                </a:lnTo>
                <a:lnTo>
                  <a:pt x="170" y="312"/>
                </a:lnTo>
                <a:lnTo>
                  <a:pt x="114" y="283"/>
                </a:lnTo>
                <a:lnTo>
                  <a:pt x="0" y="312"/>
                </a:lnTo>
                <a:lnTo>
                  <a:pt x="57" y="340"/>
                </a:lnTo>
                <a:lnTo>
                  <a:pt x="57" y="453"/>
                </a:lnTo>
                <a:lnTo>
                  <a:pt x="85" y="510"/>
                </a:lnTo>
                <a:lnTo>
                  <a:pt x="284" y="510"/>
                </a:lnTo>
                <a:lnTo>
                  <a:pt x="312" y="453"/>
                </a:lnTo>
                <a:lnTo>
                  <a:pt x="340" y="312"/>
                </a:lnTo>
                <a:lnTo>
                  <a:pt x="482" y="340"/>
                </a:lnTo>
                <a:lnTo>
                  <a:pt x="539" y="312"/>
                </a:lnTo>
                <a:lnTo>
                  <a:pt x="539" y="227"/>
                </a:lnTo>
                <a:lnTo>
                  <a:pt x="482" y="170"/>
                </a:lnTo>
                <a:lnTo>
                  <a:pt x="511" y="85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5" name="Freeform 182"/>
          <p:cNvSpPr>
            <a:spLocks/>
          </p:cNvSpPr>
          <p:nvPr/>
        </p:nvSpPr>
        <p:spPr bwMode="auto">
          <a:xfrm>
            <a:off x="5345304" y="939616"/>
            <a:ext cx="398842" cy="492347"/>
          </a:xfrm>
          <a:custGeom>
            <a:avLst/>
            <a:gdLst>
              <a:gd name="T0" fmla="*/ 397 w 482"/>
              <a:gd name="T1" fmla="*/ 0 h 595"/>
              <a:gd name="T2" fmla="*/ 283 w 482"/>
              <a:gd name="T3" fmla="*/ 0 h 595"/>
              <a:gd name="T4" fmla="*/ 283 w 482"/>
              <a:gd name="T5" fmla="*/ 56 h 595"/>
              <a:gd name="T6" fmla="*/ 227 w 482"/>
              <a:gd name="T7" fmla="*/ 141 h 595"/>
              <a:gd name="T8" fmla="*/ 170 w 482"/>
              <a:gd name="T9" fmla="*/ 113 h 595"/>
              <a:gd name="T10" fmla="*/ 56 w 482"/>
              <a:gd name="T11" fmla="*/ 198 h 595"/>
              <a:gd name="T12" fmla="*/ 0 w 482"/>
              <a:gd name="T13" fmla="*/ 538 h 595"/>
              <a:gd name="T14" fmla="*/ 28 w 482"/>
              <a:gd name="T15" fmla="*/ 538 h 595"/>
              <a:gd name="T16" fmla="*/ 56 w 482"/>
              <a:gd name="T17" fmla="*/ 510 h 595"/>
              <a:gd name="T18" fmla="*/ 113 w 482"/>
              <a:gd name="T19" fmla="*/ 567 h 595"/>
              <a:gd name="T20" fmla="*/ 227 w 482"/>
              <a:gd name="T21" fmla="*/ 595 h 595"/>
              <a:gd name="T22" fmla="*/ 283 w 482"/>
              <a:gd name="T23" fmla="*/ 595 h 595"/>
              <a:gd name="T24" fmla="*/ 312 w 482"/>
              <a:gd name="T25" fmla="*/ 510 h 595"/>
              <a:gd name="T26" fmla="*/ 397 w 482"/>
              <a:gd name="T27" fmla="*/ 538 h 595"/>
              <a:gd name="T28" fmla="*/ 482 w 482"/>
              <a:gd name="T29" fmla="*/ 453 h 595"/>
              <a:gd name="T30" fmla="*/ 425 w 482"/>
              <a:gd name="T31" fmla="*/ 425 h 595"/>
              <a:gd name="T32" fmla="*/ 453 w 482"/>
              <a:gd name="T33" fmla="*/ 368 h 595"/>
              <a:gd name="T34" fmla="*/ 425 w 482"/>
              <a:gd name="T35" fmla="*/ 311 h 595"/>
              <a:gd name="T36" fmla="*/ 453 w 482"/>
              <a:gd name="T37" fmla="*/ 198 h 595"/>
              <a:gd name="T38" fmla="*/ 425 w 482"/>
              <a:gd name="T39" fmla="*/ 170 h 595"/>
              <a:gd name="T40" fmla="*/ 425 w 482"/>
              <a:gd name="T41" fmla="*/ 85 h 595"/>
              <a:gd name="T42" fmla="*/ 397 w 482"/>
              <a:gd name="T43" fmla="*/ 0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2" h="595">
                <a:moveTo>
                  <a:pt x="397" y="0"/>
                </a:moveTo>
                <a:lnTo>
                  <a:pt x="283" y="0"/>
                </a:lnTo>
                <a:lnTo>
                  <a:pt x="283" y="56"/>
                </a:lnTo>
                <a:lnTo>
                  <a:pt x="227" y="141"/>
                </a:lnTo>
                <a:lnTo>
                  <a:pt x="170" y="113"/>
                </a:lnTo>
                <a:lnTo>
                  <a:pt x="56" y="198"/>
                </a:lnTo>
                <a:lnTo>
                  <a:pt x="0" y="538"/>
                </a:lnTo>
                <a:lnTo>
                  <a:pt x="28" y="538"/>
                </a:lnTo>
                <a:lnTo>
                  <a:pt x="56" y="510"/>
                </a:lnTo>
                <a:lnTo>
                  <a:pt x="113" y="567"/>
                </a:lnTo>
                <a:lnTo>
                  <a:pt x="227" y="595"/>
                </a:lnTo>
                <a:lnTo>
                  <a:pt x="283" y="595"/>
                </a:lnTo>
                <a:lnTo>
                  <a:pt x="312" y="510"/>
                </a:lnTo>
                <a:lnTo>
                  <a:pt x="397" y="538"/>
                </a:lnTo>
                <a:lnTo>
                  <a:pt x="482" y="453"/>
                </a:lnTo>
                <a:lnTo>
                  <a:pt x="425" y="425"/>
                </a:lnTo>
                <a:lnTo>
                  <a:pt x="453" y="368"/>
                </a:lnTo>
                <a:lnTo>
                  <a:pt x="425" y="311"/>
                </a:lnTo>
                <a:lnTo>
                  <a:pt x="453" y="198"/>
                </a:lnTo>
                <a:lnTo>
                  <a:pt x="425" y="170"/>
                </a:lnTo>
                <a:lnTo>
                  <a:pt x="425" y="85"/>
                </a:lnTo>
                <a:lnTo>
                  <a:pt x="39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6" name="Freeform 184"/>
          <p:cNvSpPr>
            <a:spLocks/>
          </p:cNvSpPr>
          <p:nvPr/>
        </p:nvSpPr>
        <p:spPr bwMode="auto">
          <a:xfrm>
            <a:off x="5931155" y="634278"/>
            <a:ext cx="469178" cy="539513"/>
          </a:xfrm>
          <a:custGeom>
            <a:avLst/>
            <a:gdLst>
              <a:gd name="T0" fmla="*/ 482 w 567"/>
              <a:gd name="T1" fmla="*/ 340 h 652"/>
              <a:gd name="T2" fmla="*/ 454 w 567"/>
              <a:gd name="T3" fmla="*/ 425 h 652"/>
              <a:gd name="T4" fmla="*/ 341 w 567"/>
              <a:gd name="T5" fmla="*/ 482 h 652"/>
              <a:gd name="T6" fmla="*/ 227 w 567"/>
              <a:gd name="T7" fmla="*/ 652 h 652"/>
              <a:gd name="T8" fmla="*/ 199 w 567"/>
              <a:gd name="T9" fmla="*/ 595 h 652"/>
              <a:gd name="T10" fmla="*/ 57 w 567"/>
              <a:gd name="T11" fmla="*/ 567 h 652"/>
              <a:gd name="T12" fmla="*/ 29 w 567"/>
              <a:gd name="T13" fmla="*/ 397 h 652"/>
              <a:gd name="T14" fmla="*/ 0 w 567"/>
              <a:gd name="T15" fmla="*/ 397 h 652"/>
              <a:gd name="T16" fmla="*/ 0 w 567"/>
              <a:gd name="T17" fmla="*/ 340 h 652"/>
              <a:gd name="T18" fmla="*/ 171 w 567"/>
              <a:gd name="T19" fmla="*/ 312 h 652"/>
              <a:gd name="T20" fmla="*/ 256 w 567"/>
              <a:gd name="T21" fmla="*/ 198 h 652"/>
              <a:gd name="T22" fmla="*/ 397 w 567"/>
              <a:gd name="T23" fmla="*/ 170 h 652"/>
              <a:gd name="T24" fmla="*/ 426 w 567"/>
              <a:gd name="T25" fmla="*/ 113 h 652"/>
              <a:gd name="T26" fmla="*/ 426 w 567"/>
              <a:gd name="T27" fmla="*/ 57 h 652"/>
              <a:gd name="T28" fmla="*/ 511 w 567"/>
              <a:gd name="T29" fmla="*/ 0 h 652"/>
              <a:gd name="T30" fmla="*/ 567 w 567"/>
              <a:gd name="T31" fmla="*/ 57 h 652"/>
              <a:gd name="T32" fmla="*/ 539 w 567"/>
              <a:gd name="T33" fmla="*/ 198 h 652"/>
              <a:gd name="T34" fmla="*/ 482 w 567"/>
              <a:gd name="T35" fmla="*/ 227 h 652"/>
              <a:gd name="T36" fmla="*/ 482 w 567"/>
              <a:gd name="T37" fmla="*/ 340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7" h="652">
                <a:moveTo>
                  <a:pt x="482" y="340"/>
                </a:moveTo>
                <a:lnTo>
                  <a:pt x="454" y="425"/>
                </a:lnTo>
                <a:lnTo>
                  <a:pt x="341" y="482"/>
                </a:lnTo>
                <a:lnTo>
                  <a:pt x="227" y="652"/>
                </a:lnTo>
                <a:lnTo>
                  <a:pt x="199" y="595"/>
                </a:lnTo>
                <a:lnTo>
                  <a:pt x="57" y="567"/>
                </a:lnTo>
                <a:lnTo>
                  <a:pt x="29" y="397"/>
                </a:lnTo>
                <a:lnTo>
                  <a:pt x="0" y="397"/>
                </a:lnTo>
                <a:lnTo>
                  <a:pt x="0" y="340"/>
                </a:lnTo>
                <a:lnTo>
                  <a:pt x="171" y="312"/>
                </a:lnTo>
                <a:lnTo>
                  <a:pt x="256" y="198"/>
                </a:lnTo>
                <a:lnTo>
                  <a:pt x="397" y="170"/>
                </a:lnTo>
                <a:lnTo>
                  <a:pt x="426" y="113"/>
                </a:lnTo>
                <a:lnTo>
                  <a:pt x="426" y="57"/>
                </a:lnTo>
                <a:lnTo>
                  <a:pt x="511" y="0"/>
                </a:lnTo>
                <a:lnTo>
                  <a:pt x="567" y="57"/>
                </a:lnTo>
                <a:lnTo>
                  <a:pt x="539" y="198"/>
                </a:lnTo>
                <a:lnTo>
                  <a:pt x="482" y="227"/>
                </a:lnTo>
                <a:lnTo>
                  <a:pt x="482" y="34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33" name="Group 185"/>
          <p:cNvGrpSpPr>
            <a:grpSpLocks/>
          </p:cNvGrpSpPr>
          <p:nvPr/>
        </p:nvGrpSpPr>
        <p:grpSpPr bwMode="auto">
          <a:xfrm>
            <a:off x="8293593" y="2067047"/>
            <a:ext cx="1454699" cy="2017380"/>
            <a:chOff x="3493" y="2457"/>
            <a:chExt cx="1758" cy="2438"/>
          </a:xfrm>
        </p:grpSpPr>
        <p:sp>
          <p:nvSpPr>
            <p:cNvPr id="206" name="Freeform 156"/>
            <p:cNvSpPr>
              <a:spLocks/>
            </p:cNvSpPr>
            <p:nvPr/>
          </p:nvSpPr>
          <p:spPr bwMode="auto">
            <a:xfrm>
              <a:off x="3493" y="2457"/>
              <a:ext cx="1163" cy="1786"/>
            </a:xfrm>
            <a:custGeom>
              <a:avLst/>
              <a:gdLst>
                <a:gd name="T0" fmla="*/ 454 w 1163"/>
                <a:gd name="T1" fmla="*/ 1786 h 1786"/>
                <a:gd name="T2" fmla="*/ 426 w 1163"/>
                <a:gd name="T3" fmla="*/ 1701 h 1786"/>
                <a:gd name="T4" fmla="*/ 454 w 1163"/>
                <a:gd name="T5" fmla="*/ 1673 h 1786"/>
                <a:gd name="T6" fmla="*/ 426 w 1163"/>
                <a:gd name="T7" fmla="*/ 1616 h 1786"/>
                <a:gd name="T8" fmla="*/ 341 w 1163"/>
                <a:gd name="T9" fmla="*/ 1588 h 1786"/>
                <a:gd name="T10" fmla="*/ 256 w 1163"/>
                <a:gd name="T11" fmla="*/ 1616 h 1786"/>
                <a:gd name="T12" fmla="*/ 227 w 1163"/>
                <a:gd name="T13" fmla="*/ 1559 h 1786"/>
                <a:gd name="T14" fmla="*/ 284 w 1163"/>
                <a:gd name="T15" fmla="*/ 1474 h 1786"/>
                <a:gd name="T16" fmla="*/ 199 w 1163"/>
                <a:gd name="T17" fmla="*/ 1389 h 1786"/>
                <a:gd name="T18" fmla="*/ 284 w 1163"/>
                <a:gd name="T19" fmla="*/ 1332 h 1786"/>
                <a:gd name="T20" fmla="*/ 227 w 1163"/>
                <a:gd name="T21" fmla="*/ 1247 h 1786"/>
                <a:gd name="T22" fmla="*/ 114 w 1163"/>
                <a:gd name="T23" fmla="*/ 1134 h 1786"/>
                <a:gd name="T24" fmla="*/ 0 w 1163"/>
                <a:gd name="T25" fmla="*/ 1106 h 1786"/>
                <a:gd name="T26" fmla="*/ 0 w 1163"/>
                <a:gd name="T27" fmla="*/ 1021 h 1786"/>
                <a:gd name="T28" fmla="*/ 57 w 1163"/>
                <a:gd name="T29" fmla="*/ 907 h 1786"/>
                <a:gd name="T30" fmla="*/ 142 w 1163"/>
                <a:gd name="T31" fmla="*/ 936 h 1786"/>
                <a:gd name="T32" fmla="*/ 199 w 1163"/>
                <a:gd name="T33" fmla="*/ 765 h 1786"/>
                <a:gd name="T34" fmla="*/ 256 w 1163"/>
                <a:gd name="T35" fmla="*/ 737 h 1786"/>
                <a:gd name="T36" fmla="*/ 341 w 1163"/>
                <a:gd name="T37" fmla="*/ 794 h 1786"/>
                <a:gd name="T38" fmla="*/ 341 w 1163"/>
                <a:gd name="T39" fmla="*/ 624 h 1786"/>
                <a:gd name="T40" fmla="*/ 454 w 1163"/>
                <a:gd name="T41" fmla="*/ 595 h 1786"/>
                <a:gd name="T42" fmla="*/ 482 w 1163"/>
                <a:gd name="T43" fmla="*/ 539 h 1786"/>
                <a:gd name="T44" fmla="*/ 454 w 1163"/>
                <a:gd name="T45" fmla="*/ 482 h 1786"/>
                <a:gd name="T46" fmla="*/ 482 w 1163"/>
                <a:gd name="T47" fmla="*/ 340 h 1786"/>
                <a:gd name="T48" fmla="*/ 624 w 1163"/>
                <a:gd name="T49" fmla="*/ 227 h 1786"/>
                <a:gd name="T50" fmla="*/ 539 w 1163"/>
                <a:gd name="T51" fmla="*/ 198 h 1786"/>
                <a:gd name="T52" fmla="*/ 482 w 1163"/>
                <a:gd name="T53" fmla="*/ 142 h 1786"/>
                <a:gd name="T54" fmla="*/ 511 w 1163"/>
                <a:gd name="T55" fmla="*/ 85 h 1786"/>
                <a:gd name="T56" fmla="*/ 511 w 1163"/>
                <a:gd name="T57" fmla="*/ 28 h 1786"/>
                <a:gd name="T58" fmla="*/ 539 w 1163"/>
                <a:gd name="T59" fmla="*/ 28 h 1786"/>
                <a:gd name="T60" fmla="*/ 596 w 1163"/>
                <a:gd name="T61" fmla="*/ 85 h 1786"/>
                <a:gd name="T62" fmla="*/ 652 w 1163"/>
                <a:gd name="T63" fmla="*/ 0 h 1786"/>
                <a:gd name="T64" fmla="*/ 766 w 1163"/>
                <a:gd name="T65" fmla="*/ 28 h 1786"/>
                <a:gd name="T66" fmla="*/ 766 w 1163"/>
                <a:gd name="T67" fmla="*/ 113 h 1786"/>
                <a:gd name="T68" fmla="*/ 681 w 1163"/>
                <a:gd name="T69" fmla="*/ 198 h 1786"/>
                <a:gd name="T70" fmla="*/ 709 w 1163"/>
                <a:gd name="T71" fmla="*/ 255 h 1786"/>
                <a:gd name="T72" fmla="*/ 794 w 1163"/>
                <a:gd name="T73" fmla="*/ 198 h 1786"/>
                <a:gd name="T74" fmla="*/ 908 w 1163"/>
                <a:gd name="T75" fmla="*/ 340 h 1786"/>
                <a:gd name="T76" fmla="*/ 879 w 1163"/>
                <a:gd name="T77" fmla="*/ 397 h 1786"/>
                <a:gd name="T78" fmla="*/ 964 w 1163"/>
                <a:gd name="T79" fmla="*/ 425 h 1786"/>
                <a:gd name="T80" fmla="*/ 993 w 1163"/>
                <a:gd name="T81" fmla="*/ 397 h 1786"/>
                <a:gd name="T82" fmla="*/ 1021 w 1163"/>
                <a:gd name="T83" fmla="*/ 539 h 1786"/>
                <a:gd name="T84" fmla="*/ 1078 w 1163"/>
                <a:gd name="T85" fmla="*/ 567 h 1786"/>
                <a:gd name="T86" fmla="*/ 1134 w 1163"/>
                <a:gd name="T87" fmla="*/ 510 h 1786"/>
                <a:gd name="T88" fmla="*/ 1163 w 1163"/>
                <a:gd name="T89" fmla="*/ 539 h 1786"/>
                <a:gd name="T90" fmla="*/ 1134 w 1163"/>
                <a:gd name="T91" fmla="*/ 624 h 1786"/>
                <a:gd name="T92" fmla="*/ 1134 w 1163"/>
                <a:gd name="T93" fmla="*/ 737 h 1786"/>
                <a:gd name="T94" fmla="*/ 1021 w 1163"/>
                <a:gd name="T95" fmla="*/ 879 h 1786"/>
                <a:gd name="T96" fmla="*/ 1078 w 1163"/>
                <a:gd name="T97" fmla="*/ 907 h 1786"/>
                <a:gd name="T98" fmla="*/ 1078 w 1163"/>
                <a:gd name="T99" fmla="*/ 992 h 1786"/>
                <a:gd name="T100" fmla="*/ 1134 w 1163"/>
                <a:gd name="T101" fmla="*/ 1021 h 1786"/>
                <a:gd name="T102" fmla="*/ 1078 w 1163"/>
                <a:gd name="T103" fmla="*/ 1106 h 1786"/>
                <a:gd name="T104" fmla="*/ 1163 w 1163"/>
                <a:gd name="T105" fmla="*/ 1276 h 1786"/>
                <a:gd name="T106" fmla="*/ 1021 w 1163"/>
                <a:gd name="T107" fmla="*/ 1389 h 1786"/>
                <a:gd name="T108" fmla="*/ 936 w 1163"/>
                <a:gd name="T109" fmla="*/ 1389 h 1786"/>
                <a:gd name="T110" fmla="*/ 879 w 1163"/>
                <a:gd name="T111" fmla="*/ 1503 h 1786"/>
                <a:gd name="T112" fmla="*/ 851 w 1163"/>
                <a:gd name="T113" fmla="*/ 1673 h 1786"/>
                <a:gd name="T114" fmla="*/ 908 w 1163"/>
                <a:gd name="T115" fmla="*/ 1758 h 1786"/>
                <a:gd name="T116" fmla="*/ 737 w 1163"/>
                <a:gd name="T117" fmla="*/ 1786 h 1786"/>
                <a:gd name="T118" fmla="*/ 652 w 1163"/>
                <a:gd name="T119" fmla="*/ 1729 h 1786"/>
                <a:gd name="T120" fmla="*/ 567 w 1163"/>
                <a:gd name="T121" fmla="*/ 1729 h 1786"/>
                <a:gd name="T122" fmla="*/ 511 w 1163"/>
                <a:gd name="T123" fmla="*/ 1786 h 1786"/>
                <a:gd name="T124" fmla="*/ 454 w 1163"/>
                <a:gd name="T125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3" h="1786">
                  <a:moveTo>
                    <a:pt x="454" y="1786"/>
                  </a:moveTo>
                  <a:lnTo>
                    <a:pt x="426" y="1701"/>
                  </a:lnTo>
                  <a:lnTo>
                    <a:pt x="454" y="1673"/>
                  </a:lnTo>
                  <a:lnTo>
                    <a:pt x="426" y="1616"/>
                  </a:lnTo>
                  <a:lnTo>
                    <a:pt x="341" y="1588"/>
                  </a:lnTo>
                  <a:lnTo>
                    <a:pt x="256" y="1616"/>
                  </a:lnTo>
                  <a:lnTo>
                    <a:pt x="227" y="1559"/>
                  </a:lnTo>
                  <a:lnTo>
                    <a:pt x="284" y="1474"/>
                  </a:lnTo>
                  <a:lnTo>
                    <a:pt x="199" y="1389"/>
                  </a:lnTo>
                  <a:lnTo>
                    <a:pt x="284" y="1332"/>
                  </a:lnTo>
                  <a:lnTo>
                    <a:pt x="227" y="1247"/>
                  </a:lnTo>
                  <a:lnTo>
                    <a:pt x="114" y="1134"/>
                  </a:lnTo>
                  <a:lnTo>
                    <a:pt x="0" y="1106"/>
                  </a:lnTo>
                  <a:lnTo>
                    <a:pt x="0" y="1021"/>
                  </a:lnTo>
                  <a:lnTo>
                    <a:pt x="57" y="907"/>
                  </a:lnTo>
                  <a:lnTo>
                    <a:pt x="142" y="936"/>
                  </a:lnTo>
                  <a:lnTo>
                    <a:pt x="199" y="765"/>
                  </a:lnTo>
                  <a:lnTo>
                    <a:pt x="256" y="737"/>
                  </a:lnTo>
                  <a:lnTo>
                    <a:pt x="341" y="794"/>
                  </a:lnTo>
                  <a:lnTo>
                    <a:pt x="341" y="624"/>
                  </a:lnTo>
                  <a:lnTo>
                    <a:pt x="454" y="595"/>
                  </a:lnTo>
                  <a:lnTo>
                    <a:pt x="482" y="539"/>
                  </a:lnTo>
                  <a:lnTo>
                    <a:pt x="454" y="482"/>
                  </a:lnTo>
                  <a:lnTo>
                    <a:pt x="482" y="340"/>
                  </a:lnTo>
                  <a:lnTo>
                    <a:pt x="624" y="227"/>
                  </a:lnTo>
                  <a:lnTo>
                    <a:pt x="539" y="198"/>
                  </a:lnTo>
                  <a:lnTo>
                    <a:pt x="482" y="142"/>
                  </a:lnTo>
                  <a:lnTo>
                    <a:pt x="511" y="85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96" y="85"/>
                  </a:lnTo>
                  <a:lnTo>
                    <a:pt x="652" y="0"/>
                  </a:lnTo>
                  <a:lnTo>
                    <a:pt x="766" y="28"/>
                  </a:lnTo>
                  <a:lnTo>
                    <a:pt x="766" y="113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794" y="198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21" y="539"/>
                  </a:lnTo>
                  <a:lnTo>
                    <a:pt x="1078" y="567"/>
                  </a:lnTo>
                  <a:lnTo>
                    <a:pt x="1134" y="510"/>
                  </a:lnTo>
                  <a:lnTo>
                    <a:pt x="1163" y="539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021" y="879"/>
                  </a:lnTo>
                  <a:lnTo>
                    <a:pt x="1078" y="907"/>
                  </a:lnTo>
                  <a:lnTo>
                    <a:pt x="1078" y="992"/>
                  </a:lnTo>
                  <a:lnTo>
                    <a:pt x="1134" y="1021"/>
                  </a:lnTo>
                  <a:lnTo>
                    <a:pt x="1078" y="1106"/>
                  </a:lnTo>
                  <a:lnTo>
                    <a:pt x="1163" y="1276"/>
                  </a:lnTo>
                  <a:lnTo>
                    <a:pt x="1021" y="1389"/>
                  </a:lnTo>
                  <a:lnTo>
                    <a:pt x="936" y="1389"/>
                  </a:lnTo>
                  <a:lnTo>
                    <a:pt x="879" y="1503"/>
                  </a:lnTo>
                  <a:lnTo>
                    <a:pt x="851" y="1673"/>
                  </a:lnTo>
                  <a:lnTo>
                    <a:pt x="908" y="1758"/>
                  </a:lnTo>
                  <a:lnTo>
                    <a:pt x="737" y="1786"/>
                  </a:lnTo>
                  <a:lnTo>
                    <a:pt x="652" y="1729"/>
                  </a:lnTo>
                  <a:lnTo>
                    <a:pt x="567" y="1729"/>
                  </a:lnTo>
                  <a:lnTo>
                    <a:pt x="511" y="1786"/>
                  </a:lnTo>
                  <a:lnTo>
                    <a:pt x="454" y="17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7" name="Freeform 157"/>
            <p:cNvSpPr>
              <a:spLocks/>
            </p:cNvSpPr>
            <p:nvPr/>
          </p:nvSpPr>
          <p:spPr bwMode="auto">
            <a:xfrm>
              <a:off x="3834" y="4186"/>
              <a:ext cx="708" cy="709"/>
            </a:xfrm>
            <a:custGeom>
              <a:avLst/>
              <a:gdLst>
                <a:gd name="T0" fmla="*/ 708 w 708"/>
                <a:gd name="T1" fmla="*/ 227 h 709"/>
                <a:gd name="T2" fmla="*/ 567 w 708"/>
                <a:gd name="T3" fmla="*/ 29 h 709"/>
                <a:gd name="T4" fmla="*/ 396 w 708"/>
                <a:gd name="T5" fmla="*/ 57 h 709"/>
                <a:gd name="T6" fmla="*/ 311 w 708"/>
                <a:gd name="T7" fmla="*/ 0 h 709"/>
                <a:gd name="T8" fmla="*/ 226 w 708"/>
                <a:gd name="T9" fmla="*/ 0 h 709"/>
                <a:gd name="T10" fmla="*/ 170 w 708"/>
                <a:gd name="T11" fmla="*/ 57 h 709"/>
                <a:gd name="T12" fmla="*/ 113 w 708"/>
                <a:gd name="T13" fmla="*/ 57 h 709"/>
                <a:gd name="T14" fmla="*/ 85 w 708"/>
                <a:gd name="T15" fmla="*/ 142 h 709"/>
                <a:gd name="T16" fmla="*/ 85 w 708"/>
                <a:gd name="T17" fmla="*/ 227 h 709"/>
                <a:gd name="T18" fmla="*/ 113 w 708"/>
                <a:gd name="T19" fmla="*/ 284 h 709"/>
                <a:gd name="T20" fmla="*/ 113 w 708"/>
                <a:gd name="T21" fmla="*/ 369 h 709"/>
                <a:gd name="T22" fmla="*/ 85 w 708"/>
                <a:gd name="T23" fmla="*/ 426 h 709"/>
                <a:gd name="T24" fmla="*/ 28 w 708"/>
                <a:gd name="T25" fmla="*/ 454 h 709"/>
                <a:gd name="T26" fmla="*/ 0 w 708"/>
                <a:gd name="T27" fmla="*/ 539 h 709"/>
                <a:gd name="T28" fmla="*/ 56 w 708"/>
                <a:gd name="T29" fmla="*/ 596 h 709"/>
                <a:gd name="T30" fmla="*/ 56 w 708"/>
                <a:gd name="T31" fmla="*/ 624 h 709"/>
                <a:gd name="T32" fmla="*/ 141 w 708"/>
                <a:gd name="T33" fmla="*/ 652 h 709"/>
                <a:gd name="T34" fmla="*/ 141 w 708"/>
                <a:gd name="T35" fmla="*/ 681 h 709"/>
                <a:gd name="T36" fmla="*/ 226 w 708"/>
                <a:gd name="T37" fmla="*/ 709 h 709"/>
                <a:gd name="T38" fmla="*/ 311 w 708"/>
                <a:gd name="T39" fmla="*/ 681 h 709"/>
                <a:gd name="T40" fmla="*/ 311 w 708"/>
                <a:gd name="T41" fmla="*/ 596 h 709"/>
                <a:gd name="T42" fmla="*/ 368 w 708"/>
                <a:gd name="T43" fmla="*/ 567 h 709"/>
                <a:gd name="T44" fmla="*/ 396 w 708"/>
                <a:gd name="T45" fmla="*/ 596 h 709"/>
                <a:gd name="T46" fmla="*/ 481 w 708"/>
                <a:gd name="T47" fmla="*/ 567 h 709"/>
                <a:gd name="T48" fmla="*/ 481 w 708"/>
                <a:gd name="T49" fmla="*/ 511 h 709"/>
                <a:gd name="T50" fmla="*/ 538 w 708"/>
                <a:gd name="T51" fmla="*/ 397 h 709"/>
                <a:gd name="T52" fmla="*/ 481 w 708"/>
                <a:gd name="T53" fmla="*/ 284 h 709"/>
                <a:gd name="T54" fmla="*/ 595 w 708"/>
                <a:gd name="T55" fmla="*/ 284 h 709"/>
                <a:gd name="T56" fmla="*/ 708 w 708"/>
                <a:gd name="T57" fmla="*/ 255 h 709"/>
                <a:gd name="T58" fmla="*/ 708 w 708"/>
                <a:gd name="T59" fmla="*/ 22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8" h="709">
                  <a:moveTo>
                    <a:pt x="708" y="227"/>
                  </a:moveTo>
                  <a:lnTo>
                    <a:pt x="567" y="29"/>
                  </a:lnTo>
                  <a:lnTo>
                    <a:pt x="396" y="57"/>
                  </a:lnTo>
                  <a:lnTo>
                    <a:pt x="311" y="0"/>
                  </a:lnTo>
                  <a:lnTo>
                    <a:pt x="226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85" y="426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96"/>
                  </a:lnTo>
                  <a:lnTo>
                    <a:pt x="56" y="624"/>
                  </a:lnTo>
                  <a:lnTo>
                    <a:pt x="141" y="652"/>
                  </a:lnTo>
                  <a:lnTo>
                    <a:pt x="141" y="681"/>
                  </a:lnTo>
                  <a:lnTo>
                    <a:pt x="226" y="709"/>
                  </a:lnTo>
                  <a:lnTo>
                    <a:pt x="311" y="681"/>
                  </a:lnTo>
                  <a:lnTo>
                    <a:pt x="311" y="596"/>
                  </a:lnTo>
                  <a:lnTo>
                    <a:pt x="368" y="567"/>
                  </a:lnTo>
                  <a:lnTo>
                    <a:pt x="396" y="596"/>
                  </a:lnTo>
                  <a:lnTo>
                    <a:pt x="481" y="567"/>
                  </a:lnTo>
                  <a:lnTo>
                    <a:pt x="481" y="511"/>
                  </a:lnTo>
                  <a:lnTo>
                    <a:pt x="538" y="397"/>
                  </a:lnTo>
                  <a:lnTo>
                    <a:pt x="481" y="284"/>
                  </a:lnTo>
                  <a:lnTo>
                    <a:pt x="595" y="284"/>
                  </a:lnTo>
                  <a:lnTo>
                    <a:pt x="708" y="255"/>
                  </a:lnTo>
                  <a:lnTo>
                    <a:pt x="708" y="2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8" name="Freeform 158"/>
            <p:cNvSpPr>
              <a:spLocks/>
            </p:cNvSpPr>
            <p:nvPr/>
          </p:nvSpPr>
          <p:spPr bwMode="auto">
            <a:xfrm>
              <a:off x="4344" y="3846"/>
              <a:ext cx="340" cy="595"/>
            </a:xfrm>
            <a:custGeom>
              <a:avLst/>
              <a:gdLst>
                <a:gd name="T0" fmla="*/ 198 w 340"/>
                <a:gd name="T1" fmla="*/ 595 h 595"/>
                <a:gd name="T2" fmla="*/ 198 w 340"/>
                <a:gd name="T3" fmla="*/ 567 h 595"/>
                <a:gd name="T4" fmla="*/ 57 w 340"/>
                <a:gd name="T5" fmla="*/ 369 h 595"/>
                <a:gd name="T6" fmla="*/ 0 w 340"/>
                <a:gd name="T7" fmla="*/ 284 h 595"/>
                <a:gd name="T8" fmla="*/ 28 w 340"/>
                <a:gd name="T9" fmla="*/ 114 h 595"/>
                <a:gd name="T10" fmla="*/ 85 w 340"/>
                <a:gd name="T11" fmla="*/ 0 h 595"/>
                <a:gd name="T12" fmla="*/ 170 w 340"/>
                <a:gd name="T13" fmla="*/ 0 h 595"/>
                <a:gd name="T14" fmla="*/ 227 w 340"/>
                <a:gd name="T15" fmla="*/ 85 h 595"/>
                <a:gd name="T16" fmla="*/ 283 w 340"/>
                <a:gd name="T17" fmla="*/ 114 h 595"/>
                <a:gd name="T18" fmla="*/ 340 w 340"/>
                <a:gd name="T19" fmla="*/ 170 h 595"/>
                <a:gd name="T20" fmla="*/ 283 w 340"/>
                <a:gd name="T21" fmla="*/ 397 h 595"/>
                <a:gd name="T22" fmla="*/ 312 w 340"/>
                <a:gd name="T23" fmla="*/ 539 h 595"/>
                <a:gd name="T24" fmla="*/ 198 w 340"/>
                <a:gd name="T2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95">
                  <a:moveTo>
                    <a:pt x="198" y="595"/>
                  </a:moveTo>
                  <a:lnTo>
                    <a:pt x="198" y="56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28" y="114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227" y="85"/>
                  </a:lnTo>
                  <a:lnTo>
                    <a:pt x="283" y="114"/>
                  </a:lnTo>
                  <a:lnTo>
                    <a:pt x="340" y="170"/>
                  </a:lnTo>
                  <a:lnTo>
                    <a:pt x="283" y="397"/>
                  </a:lnTo>
                  <a:lnTo>
                    <a:pt x="312" y="539"/>
                  </a:lnTo>
                  <a:lnTo>
                    <a:pt x="198" y="5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9" name="Freeform 163"/>
            <p:cNvSpPr>
              <a:spLocks/>
            </p:cNvSpPr>
            <p:nvPr/>
          </p:nvSpPr>
          <p:spPr bwMode="auto">
            <a:xfrm>
              <a:off x="4429" y="4441"/>
              <a:ext cx="453" cy="227"/>
            </a:xfrm>
            <a:custGeom>
              <a:avLst/>
              <a:gdLst>
                <a:gd name="T0" fmla="*/ 453 w 453"/>
                <a:gd name="T1" fmla="*/ 29 h 227"/>
                <a:gd name="T2" fmla="*/ 425 w 453"/>
                <a:gd name="T3" fmla="*/ 57 h 227"/>
                <a:gd name="T4" fmla="*/ 397 w 453"/>
                <a:gd name="T5" fmla="*/ 114 h 227"/>
                <a:gd name="T6" fmla="*/ 198 w 453"/>
                <a:gd name="T7" fmla="*/ 114 h 227"/>
                <a:gd name="T8" fmla="*/ 170 w 453"/>
                <a:gd name="T9" fmla="*/ 199 h 227"/>
                <a:gd name="T10" fmla="*/ 113 w 453"/>
                <a:gd name="T11" fmla="*/ 227 h 227"/>
                <a:gd name="T12" fmla="*/ 0 w 453"/>
                <a:gd name="T13" fmla="*/ 142 h 227"/>
                <a:gd name="T14" fmla="*/ 142 w 453"/>
                <a:gd name="T15" fmla="*/ 0 h 227"/>
                <a:gd name="T16" fmla="*/ 283 w 453"/>
                <a:gd name="T17" fmla="*/ 29 h 227"/>
                <a:gd name="T18" fmla="*/ 397 w 453"/>
                <a:gd name="T19" fmla="*/ 0 h 227"/>
                <a:gd name="T20" fmla="*/ 453 w 453"/>
                <a:gd name="T21" fmla="*/ 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27">
                  <a:moveTo>
                    <a:pt x="453" y="29"/>
                  </a:moveTo>
                  <a:lnTo>
                    <a:pt x="425" y="57"/>
                  </a:lnTo>
                  <a:lnTo>
                    <a:pt x="397" y="114"/>
                  </a:lnTo>
                  <a:lnTo>
                    <a:pt x="198" y="114"/>
                  </a:lnTo>
                  <a:lnTo>
                    <a:pt x="170" y="199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142" y="0"/>
                  </a:lnTo>
                  <a:lnTo>
                    <a:pt x="283" y="29"/>
                  </a:lnTo>
                  <a:lnTo>
                    <a:pt x="397" y="0"/>
                  </a:lnTo>
                  <a:lnTo>
                    <a:pt x="453" y="2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0" name="Freeform 169"/>
            <p:cNvSpPr>
              <a:spLocks/>
            </p:cNvSpPr>
            <p:nvPr/>
          </p:nvSpPr>
          <p:spPr bwMode="auto">
            <a:xfrm>
              <a:off x="4514" y="3364"/>
              <a:ext cx="737" cy="1191"/>
            </a:xfrm>
            <a:custGeom>
              <a:avLst/>
              <a:gdLst>
                <a:gd name="T0" fmla="*/ 142 w 737"/>
                <a:gd name="T1" fmla="*/ 1021 h 1191"/>
                <a:gd name="T2" fmla="*/ 113 w 737"/>
                <a:gd name="T3" fmla="*/ 879 h 1191"/>
                <a:gd name="T4" fmla="*/ 170 w 737"/>
                <a:gd name="T5" fmla="*/ 652 h 1191"/>
                <a:gd name="T6" fmla="*/ 113 w 737"/>
                <a:gd name="T7" fmla="*/ 596 h 1191"/>
                <a:gd name="T8" fmla="*/ 57 w 737"/>
                <a:gd name="T9" fmla="*/ 567 h 1191"/>
                <a:gd name="T10" fmla="*/ 0 w 737"/>
                <a:gd name="T11" fmla="*/ 482 h 1191"/>
                <a:gd name="T12" fmla="*/ 142 w 737"/>
                <a:gd name="T13" fmla="*/ 369 h 1191"/>
                <a:gd name="T14" fmla="*/ 255 w 737"/>
                <a:gd name="T15" fmla="*/ 340 h 1191"/>
                <a:gd name="T16" fmla="*/ 368 w 737"/>
                <a:gd name="T17" fmla="*/ 255 h 1191"/>
                <a:gd name="T18" fmla="*/ 397 w 737"/>
                <a:gd name="T19" fmla="*/ 170 h 1191"/>
                <a:gd name="T20" fmla="*/ 454 w 737"/>
                <a:gd name="T21" fmla="*/ 142 h 1191"/>
                <a:gd name="T22" fmla="*/ 482 w 737"/>
                <a:gd name="T23" fmla="*/ 29 h 1191"/>
                <a:gd name="T24" fmla="*/ 567 w 737"/>
                <a:gd name="T25" fmla="*/ 0 h 1191"/>
                <a:gd name="T26" fmla="*/ 624 w 737"/>
                <a:gd name="T27" fmla="*/ 57 h 1191"/>
                <a:gd name="T28" fmla="*/ 595 w 737"/>
                <a:gd name="T29" fmla="*/ 142 h 1191"/>
                <a:gd name="T30" fmla="*/ 737 w 737"/>
                <a:gd name="T31" fmla="*/ 170 h 1191"/>
                <a:gd name="T32" fmla="*/ 737 w 737"/>
                <a:gd name="T33" fmla="*/ 255 h 1191"/>
                <a:gd name="T34" fmla="*/ 652 w 737"/>
                <a:gd name="T35" fmla="*/ 255 h 1191"/>
                <a:gd name="T36" fmla="*/ 652 w 737"/>
                <a:gd name="T37" fmla="*/ 369 h 1191"/>
                <a:gd name="T38" fmla="*/ 567 w 737"/>
                <a:gd name="T39" fmla="*/ 454 h 1191"/>
                <a:gd name="T40" fmla="*/ 567 w 737"/>
                <a:gd name="T41" fmla="*/ 510 h 1191"/>
                <a:gd name="T42" fmla="*/ 539 w 737"/>
                <a:gd name="T43" fmla="*/ 624 h 1191"/>
                <a:gd name="T44" fmla="*/ 454 w 737"/>
                <a:gd name="T45" fmla="*/ 681 h 1191"/>
                <a:gd name="T46" fmla="*/ 425 w 737"/>
                <a:gd name="T47" fmla="*/ 766 h 1191"/>
                <a:gd name="T48" fmla="*/ 510 w 737"/>
                <a:gd name="T49" fmla="*/ 794 h 1191"/>
                <a:gd name="T50" fmla="*/ 539 w 737"/>
                <a:gd name="T51" fmla="*/ 879 h 1191"/>
                <a:gd name="T52" fmla="*/ 567 w 737"/>
                <a:gd name="T53" fmla="*/ 879 h 1191"/>
                <a:gd name="T54" fmla="*/ 680 w 737"/>
                <a:gd name="T55" fmla="*/ 822 h 1191"/>
                <a:gd name="T56" fmla="*/ 709 w 737"/>
                <a:gd name="T57" fmla="*/ 907 h 1191"/>
                <a:gd name="T58" fmla="*/ 680 w 737"/>
                <a:gd name="T59" fmla="*/ 992 h 1191"/>
                <a:gd name="T60" fmla="*/ 709 w 737"/>
                <a:gd name="T61" fmla="*/ 1049 h 1191"/>
                <a:gd name="T62" fmla="*/ 709 w 737"/>
                <a:gd name="T63" fmla="*/ 1134 h 1191"/>
                <a:gd name="T64" fmla="*/ 595 w 737"/>
                <a:gd name="T65" fmla="*/ 1191 h 1191"/>
                <a:gd name="T66" fmla="*/ 539 w 737"/>
                <a:gd name="T67" fmla="*/ 1163 h 1191"/>
                <a:gd name="T68" fmla="*/ 482 w 737"/>
                <a:gd name="T69" fmla="*/ 1163 h 1191"/>
                <a:gd name="T70" fmla="*/ 425 w 737"/>
                <a:gd name="T71" fmla="*/ 1134 h 1191"/>
                <a:gd name="T72" fmla="*/ 425 w 737"/>
                <a:gd name="T73" fmla="*/ 1106 h 1191"/>
                <a:gd name="T74" fmla="*/ 397 w 737"/>
                <a:gd name="T75" fmla="*/ 1106 h 1191"/>
                <a:gd name="T76" fmla="*/ 340 w 737"/>
                <a:gd name="T77" fmla="*/ 936 h 1191"/>
                <a:gd name="T78" fmla="*/ 312 w 737"/>
                <a:gd name="T79" fmla="*/ 1049 h 1191"/>
                <a:gd name="T80" fmla="*/ 170 w 737"/>
                <a:gd name="T81" fmla="*/ 992 h 1191"/>
                <a:gd name="T82" fmla="*/ 142 w 737"/>
                <a:gd name="T83" fmla="*/ 102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1191">
                  <a:moveTo>
                    <a:pt x="142" y="1021"/>
                  </a:moveTo>
                  <a:lnTo>
                    <a:pt x="113" y="879"/>
                  </a:lnTo>
                  <a:lnTo>
                    <a:pt x="170" y="652"/>
                  </a:lnTo>
                  <a:lnTo>
                    <a:pt x="113" y="596"/>
                  </a:lnTo>
                  <a:lnTo>
                    <a:pt x="57" y="567"/>
                  </a:lnTo>
                  <a:lnTo>
                    <a:pt x="0" y="482"/>
                  </a:lnTo>
                  <a:lnTo>
                    <a:pt x="142" y="369"/>
                  </a:lnTo>
                  <a:lnTo>
                    <a:pt x="255" y="340"/>
                  </a:lnTo>
                  <a:lnTo>
                    <a:pt x="368" y="255"/>
                  </a:lnTo>
                  <a:lnTo>
                    <a:pt x="397" y="170"/>
                  </a:lnTo>
                  <a:lnTo>
                    <a:pt x="454" y="142"/>
                  </a:lnTo>
                  <a:lnTo>
                    <a:pt x="482" y="29"/>
                  </a:lnTo>
                  <a:lnTo>
                    <a:pt x="567" y="0"/>
                  </a:lnTo>
                  <a:lnTo>
                    <a:pt x="624" y="57"/>
                  </a:lnTo>
                  <a:lnTo>
                    <a:pt x="595" y="142"/>
                  </a:lnTo>
                  <a:lnTo>
                    <a:pt x="737" y="170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652" y="369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39" y="624"/>
                  </a:lnTo>
                  <a:lnTo>
                    <a:pt x="454" y="681"/>
                  </a:lnTo>
                  <a:lnTo>
                    <a:pt x="425" y="766"/>
                  </a:lnTo>
                  <a:lnTo>
                    <a:pt x="510" y="794"/>
                  </a:lnTo>
                  <a:lnTo>
                    <a:pt x="539" y="879"/>
                  </a:lnTo>
                  <a:lnTo>
                    <a:pt x="567" y="879"/>
                  </a:lnTo>
                  <a:lnTo>
                    <a:pt x="680" y="822"/>
                  </a:lnTo>
                  <a:lnTo>
                    <a:pt x="709" y="907"/>
                  </a:lnTo>
                  <a:lnTo>
                    <a:pt x="680" y="992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595" y="1191"/>
                  </a:lnTo>
                  <a:lnTo>
                    <a:pt x="539" y="1163"/>
                  </a:lnTo>
                  <a:lnTo>
                    <a:pt x="482" y="1163"/>
                  </a:lnTo>
                  <a:lnTo>
                    <a:pt x="425" y="1134"/>
                  </a:lnTo>
                  <a:lnTo>
                    <a:pt x="425" y="1106"/>
                  </a:lnTo>
                  <a:lnTo>
                    <a:pt x="397" y="1106"/>
                  </a:lnTo>
                  <a:lnTo>
                    <a:pt x="340" y="936"/>
                  </a:lnTo>
                  <a:lnTo>
                    <a:pt x="312" y="1049"/>
                  </a:lnTo>
                  <a:lnTo>
                    <a:pt x="170" y="992"/>
                  </a:lnTo>
                  <a:lnTo>
                    <a:pt x="142" y="102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8" name="Freeform 133"/>
          <p:cNvSpPr>
            <a:spLocks/>
          </p:cNvSpPr>
          <p:nvPr/>
        </p:nvSpPr>
        <p:spPr bwMode="auto">
          <a:xfrm>
            <a:off x="7893923" y="2042223"/>
            <a:ext cx="915186" cy="984693"/>
          </a:xfrm>
          <a:custGeom>
            <a:avLst/>
            <a:gdLst>
              <a:gd name="T0" fmla="*/ 369 w 1106"/>
              <a:gd name="T1" fmla="*/ 0 h 1190"/>
              <a:gd name="T2" fmla="*/ 511 w 1106"/>
              <a:gd name="T3" fmla="*/ 56 h 1190"/>
              <a:gd name="T4" fmla="*/ 539 w 1106"/>
              <a:gd name="T5" fmla="*/ 0 h 1190"/>
              <a:gd name="T6" fmla="*/ 596 w 1106"/>
              <a:gd name="T7" fmla="*/ 85 h 1190"/>
              <a:gd name="T8" fmla="*/ 681 w 1106"/>
              <a:gd name="T9" fmla="*/ 113 h 1190"/>
              <a:gd name="T10" fmla="*/ 766 w 1106"/>
              <a:gd name="T11" fmla="*/ 56 h 1190"/>
              <a:gd name="T12" fmla="*/ 879 w 1106"/>
              <a:gd name="T13" fmla="*/ 0 h 1190"/>
              <a:gd name="T14" fmla="*/ 993 w 1106"/>
              <a:gd name="T15" fmla="*/ 113 h 1190"/>
              <a:gd name="T16" fmla="*/ 964 w 1106"/>
              <a:gd name="T17" fmla="*/ 170 h 1190"/>
              <a:gd name="T18" fmla="*/ 1021 w 1106"/>
              <a:gd name="T19" fmla="*/ 226 h 1190"/>
              <a:gd name="T20" fmla="*/ 1106 w 1106"/>
              <a:gd name="T21" fmla="*/ 255 h 1190"/>
              <a:gd name="T22" fmla="*/ 964 w 1106"/>
              <a:gd name="T23" fmla="*/ 368 h 1190"/>
              <a:gd name="T24" fmla="*/ 936 w 1106"/>
              <a:gd name="T25" fmla="*/ 510 h 1190"/>
              <a:gd name="T26" fmla="*/ 964 w 1106"/>
              <a:gd name="T27" fmla="*/ 567 h 1190"/>
              <a:gd name="T28" fmla="*/ 936 w 1106"/>
              <a:gd name="T29" fmla="*/ 623 h 1190"/>
              <a:gd name="T30" fmla="*/ 823 w 1106"/>
              <a:gd name="T31" fmla="*/ 652 h 1190"/>
              <a:gd name="T32" fmla="*/ 823 w 1106"/>
              <a:gd name="T33" fmla="*/ 822 h 1190"/>
              <a:gd name="T34" fmla="*/ 738 w 1106"/>
              <a:gd name="T35" fmla="*/ 765 h 1190"/>
              <a:gd name="T36" fmla="*/ 681 w 1106"/>
              <a:gd name="T37" fmla="*/ 793 h 1190"/>
              <a:gd name="T38" fmla="*/ 624 w 1106"/>
              <a:gd name="T39" fmla="*/ 964 h 1190"/>
              <a:gd name="T40" fmla="*/ 539 w 1106"/>
              <a:gd name="T41" fmla="*/ 935 h 1190"/>
              <a:gd name="T42" fmla="*/ 482 w 1106"/>
              <a:gd name="T43" fmla="*/ 1049 h 1190"/>
              <a:gd name="T44" fmla="*/ 397 w 1106"/>
              <a:gd name="T45" fmla="*/ 992 h 1190"/>
              <a:gd name="T46" fmla="*/ 227 w 1106"/>
              <a:gd name="T47" fmla="*/ 1190 h 1190"/>
              <a:gd name="T48" fmla="*/ 142 w 1106"/>
              <a:gd name="T49" fmla="*/ 1020 h 1190"/>
              <a:gd name="T50" fmla="*/ 57 w 1106"/>
              <a:gd name="T51" fmla="*/ 964 h 1190"/>
              <a:gd name="T52" fmla="*/ 85 w 1106"/>
              <a:gd name="T53" fmla="*/ 850 h 1190"/>
              <a:gd name="T54" fmla="*/ 29 w 1106"/>
              <a:gd name="T55" fmla="*/ 765 h 1190"/>
              <a:gd name="T56" fmla="*/ 0 w 1106"/>
              <a:gd name="T57" fmla="*/ 652 h 1190"/>
              <a:gd name="T58" fmla="*/ 85 w 1106"/>
              <a:gd name="T59" fmla="*/ 538 h 1190"/>
              <a:gd name="T60" fmla="*/ 85 w 1106"/>
              <a:gd name="T61" fmla="*/ 425 h 1190"/>
              <a:gd name="T62" fmla="*/ 171 w 1106"/>
              <a:gd name="T63" fmla="*/ 425 h 1190"/>
              <a:gd name="T64" fmla="*/ 369 w 1106"/>
              <a:gd name="T65" fmla="*/ 255 h 1190"/>
              <a:gd name="T66" fmla="*/ 341 w 1106"/>
              <a:gd name="T67" fmla="*/ 198 h 1190"/>
              <a:gd name="T68" fmla="*/ 397 w 1106"/>
              <a:gd name="T69" fmla="*/ 56 h 1190"/>
              <a:gd name="T70" fmla="*/ 369 w 1106"/>
              <a:gd name="T71" fmla="*/ 0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06" h="1190">
                <a:moveTo>
                  <a:pt x="369" y="0"/>
                </a:moveTo>
                <a:lnTo>
                  <a:pt x="511" y="56"/>
                </a:lnTo>
                <a:lnTo>
                  <a:pt x="539" y="0"/>
                </a:lnTo>
                <a:lnTo>
                  <a:pt x="596" y="85"/>
                </a:lnTo>
                <a:lnTo>
                  <a:pt x="681" y="113"/>
                </a:lnTo>
                <a:lnTo>
                  <a:pt x="766" y="56"/>
                </a:lnTo>
                <a:lnTo>
                  <a:pt x="879" y="0"/>
                </a:lnTo>
                <a:lnTo>
                  <a:pt x="993" y="113"/>
                </a:lnTo>
                <a:lnTo>
                  <a:pt x="964" y="170"/>
                </a:lnTo>
                <a:lnTo>
                  <a:pt x="1021" y="226"/>
                </a:lnTo>
                <a:lnTo>
                  <a:pt x="1106" y="255"/>
                </a:lnTo>
                <a:lnTo>
                  <a:pt x="964" y="368"/>
                </a:lnTo>
                <a:lnTo>
                  <a:pt x="936" y="510"/>
                </a:lnTo>
                <a:lnTo>
                  <a:pt x="964" y="567"/>
                </a:lnTo>
                <a:lnTo>
                  <a:pt x="936" y="623"/>
                </a:lnTo>
                <a:lnTo>
                  <a:pt x="823" y="652"/>
                </a:lnTo>
                <a:lnTo>
                  <a:pt x="823" y="822"/>
                </a:lnTo>
                <a:lnTo>
                  <a:pt x="738" y="765"/>
                </a:lnTo>
                <a:lnTo>
                  <a:pt x="681" y="793"/>
                </a:lnTo>
                <a:lnTo>
                  <a:pt x="624" y="964"/>
                </a:lnTo>
                <a:lnTo>
                  <a:pt x="539" y="935"/>
                </a:lnTo>
                <a:lnTo>
                  <a:pt x="482" y="1049"/>
                </a:lnTo>
                <a:lnTo>
                  <a:pt x="397" y="992"/>
                </a:lnTo>
                <a:lnTo>
                  <a:pt x="227" y="1190"/>
                </a:lnTo>
                <a:lnTo>
                  <a:pt x="142" y="1020"/>
                </a:lnTo>
                <a:lnTo>
                  <a:pt x="57" y="964"/>
                </a:lnTo>
                <a:lnTo>
                  <a:pt x="85" y="850"/>
                </a:lnTo>
                <a:lnTo>
                  <a:pt x="29" y="765"/>
                </a:lnTo>
                <a:lnTo>
                  <a:pt x="0" y="652"/>
                </a:lnTo>
                <a:lnTo>
                  <a:pt x="85" y="538"/>
                </a:lnTo>
                <a:lnTo>
                  <a:pt x="85" y="425"/>
                </a:lnTo>
                <a:lnTo>
                  <a:pt x="171" y="425"/>
                </a:lnTo>
                <a:lnTo>
                  <a:pt x="369" y="255"/>
                </a:lnTo>
                <a:lnTo>
                  <a:pt x="341" y="198"/>
                </a:lnTo>
                <a:lnTo>
                  <a:pt x="397" y="56"/>
                </a:lnTo>
                <a:lnTo>
                  <a:pt x="36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69" name="Freeform 134"/>
          <p:cNvSpPr>
            <a:spLocks/>
          </p:cNvSpPr>
          <p:nvPr/>
        </p:nvSpPr>
        <p:spPr bwMode="auto">
          <a:xfrm>
            <a:off x="7637406" y="2841562"/>
            <a:ext cx="891189" cy="750518"/>
          </a:xfrm>
          <a:custGeom>
            <a:avLst/>
            <a:gdLst>
              <a:gd name="T0" fmla="*/ 368 w 1077"/>
              <a:gd name="T1" fmla="*/ 0 h 907"/>
              <a:gd name="T2" fmla="*/ 453 w 1077"/>
              <a:gd name="T3" fmla="*/ 56 h 907"/>
              <a:gd name="T4" fmla="*/ 538 w 1077"/>
              <a:gd name="T5" fmla="*/ 226 h 907"/>
              <a:gd name="T6" fmla="*/ 708 w 1077"/>
              <a:gd name="T7" fmla="*/ 28 h 907"/>
              <a:gd name="T8" fmla="*/ 793 w 1077"/>
              <a:gd name="T9" fmla="*/ 85 h 907"/>
              <a:gd name="T10" fmla="*/ 793 w 1077"/>
              <a:gd name="T11" fmla="*/ 170 h 907"/>
              <a:gd name="T12" fmla="*/ 907 w 1077"/>
              <a:gd name="T13" fmla="*/ 198 h 907"/>
              <a:gd name="T14" fmla="*/ 1020 w 1077"/>
              <a:gd name="T15" fmla="*/ 311 h 907"/>
              <a:gd name="T16" fmla="*/ 1077 w 1077"/>
              <a:gd name="T17" fmla="*/ 396 h 907"/>
              <a:gd name="T18" fmla="*/ 992 w 1077"/>
              <a:gd name="T19" fmla="*/ 453 h 907"/>
              <a:gd name="T20" fmla="*/ 1077 w 1077"/>
              <a:gd name="T21" fmla="*/ 538 h 907"/>
              <a:gd name="T22" fmla="*/ 1020 w 1077"/>
              <a:gd name="T23" fmla="*/ 623 h 907"/>
              <a:gd name="T24" fmla="*/ 1049 w 1077"/>
              <a:gd name="T25" fmla="*/ 680 h 907"/>
              <a:gd name="T26" fmla="*/ 1049 w 1077"/>
              <a:gd name="T27" fmla="*/ 793 h 907"/>
              <a:gd name="T28" fmla="*/ 878 w 1077"/>
              <a:gd name="T29" fmla="*/ 793 h 907"/>
              <a:gd name="T30" fmla="*/ 822 w 1077"/>
              <a:gd name="T31" fmla="*/ 822 h 907"/>
              <a:gd name="T32" fmla="*/ 850 w 1077"/>
              <a:gd name="T33" fmla="*/ 850 h 907"/>
              <a:gd name="T34" fmla="*/ 793 w 1077"/>
              <a:gd name="T35" fmla="*/ 907 h 907"/>
              <a:gd name="T36" fmla="*/ 708 w 1077"/>
              <a:gd name="T37" fmla="*/ 878 h 907"/>
              <a:gd name="T38" fmla="*/ 708 w 1077"/>
              <a:gd name="T39" fmla="*/ 765 h 907"/>
              <a:gd name="T40" fmla="*/ 567 w 1077"/>
              <a:gd name="T41" fmla="*/ 652 h 907"/>
              <a:gd name="T42" fmla="*/ 482 w 1077"/>
              <a:gd name="T43" fmla="*/ 680 h 907"/>
              <a:gd name="T44" fmla="*/ 425 w 1077"/>
              <a:gd name="T45" fmla="*/ 765 h 907"/>
              <a:gd name="T46" fmla="*/ 283 w 1077"/>
              <a:gd name="T47" fmla="*/ 793 h 907"/>
              <a:gd name="T48" fmla="*/ 198 w 1077"/>
              <a:gd name="T49" fmla="*/ 765 h 907"/>
              <a:gd name="T50" fmla="*/ 226 w 1077"/>
              <a:gd name="T51" fmla="*/ 708 h 907"/>
              <a:gd name="T52" fmla="*/ 170 w 1077"/>
              <a:gd name="T53" fmla="*/ 652 h 907"/>
              <a:gd name="T54" fmla="*/ 198 w 1077"/>
              <a:gd name="T55" fmla="*/ 567 h 907"/>
              <a:gd name="T56" fmla="*/ 255 w 1077"/>
              <a:gd name="T57" fmla="*/ 567 h 907"/>
              <a:gd name="T58" fmla="*/ 255 w 1077"/>
              <a:gd name="T59" fmla="*/ 453 h 907"/>
              <a:gd name="T60" fmla="*/ 170 w 1077"/>
              <a:gd name="T61" fmla="*/ 453 h 907"/>
              <a:gd name="T62" fmla="*/ 113 w 1077"/>
              <a:gd name="T63" fmla="*/ 396 h 907"/>
              <a:gd name="T64" fmla="*/ 56 w 1077"/>
              <a:gd name="T65" fmla="*/ 425 h 907"/>
              <a:gd name="T66" fmla="*/ 0 w 1077"/>
              <a:gd name="T67" fmla="*/ 368 h 907"/>
              <a:gd name="T68" fmla="*/ 56 w 1077"/>
              <a:gd name="T69" fmla="*/ 311 h 907"/>
              <a:gd name="T70" fmla="*/ 226 w 1077"/>
              <a:gd name="T71" fmla="*/ 198 h 907"/>
              <a:gd name="T72" fmla="*/ 255 w 1077"/>
              <a:gd name="T73" fmla="*/ 113 h 907"/>
              <a:gd name="T74" fmla="*/ 283 w 1077"/>
              <a:gd name="T75" fmla="*/ 141 h 907"/>
              <a:gd name="T76" fmla="*/ 368 w 1077"/>
              <a:gd name="T77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7" h="907">
                <a:moveTo>
                  <a:pt x="368" y="0"/>
                </a:moveTo>
                <a:lnTo>
                  <a:pt x="453" y="56"/>
                </a:lnTo>
                <a:lnTo>
                  <a:pt x="538" y="226"/>
                </a:lnTo>
                <a:lnTo>
                  <a:pt x="708" y="28"/>
                </a:lnTo>
                <a:lnTo>
                  <a:pt x="793" y="85"/>
                </a:lnTo>
                <a:lnTo>
                  <a:pt x="793" y="170"/>
                </a:lnTo>
                <a:lnTo>
                  <a:pt x="907" y="198"/>
                </a:lnTo>
                <a:lnTo>
                  <a:pt x="1020" y="311"/>
                </a:lnTo>
                <a:lnTo>
                  <a:pt x="1077" y="396"/>
                </a:lnTo>
                <a:lnTo>
                  <a:pt x="992" y="453"/>
                </a:lnTo>
                <a:lnTo>
                  <a:pt x="1077" y="538"/>
                </a:lnTo>
                <a:lnTo>
                  <a:pt x="1020" y="623"/>
                </a:lnTo>
                <a:lnTo>
                  <a:pt x="1049" y="680"/>
                </a:lnTo>
                <a:lnTo>
                  <a:pt x="1049" y="793"/>
                </a:lnTo>
                <a:lnTo>
                  <a:pt x="878" y="793"/>
                </a:lnTo>
                <a:lnTo>
                  <a:pt x="822" y="822"/>
                </a:lnTo>
                <a:lnTo>
                  <a:pt x="850" y="850"/>
                </a:lnTo>
                <a:lnTo>
                  <a:pt x="793" y="907"/>
                </a:lnTo>
                <a:lnTo>
                  <a:pt x="708" y="878"/>
                </a:lnTo>
                <a:lnTo>
                  <a:pt x="708" y="765"/>
                </a:lnTo>
                <a:lnTo>
                  <a:pt x="567" y="652"/>
                </a:lnTo>
                <a:lnTo>
                  <a:pt x="482" y="680"/>
                </a:lnTo>
                <a:lnTo>
                  <a:pt x="425" y="765"/>
                </a:lnTo>
                <a:lnTo>
                  <a:pt x="283" y="793"/>
                </a:lnTo>
                <a:lnTo>
                  <a:pt x="198" y="765"/>
                </a:lnTo>
                <a:lnTo>
                  <a:pt x="226" y="708"/>
                </a:lnTo>
                <a:lnTo>
                  <a:pt x="170" y="652"/>
                </a:lnTo>
                <a:lnTo>
                  <a:pt x="198" y="567"/>
                </a:lnTo>
                <a:lnTo>
                  <a:pt x="255" y="567"/>
                </a:lnTo>
                <a:lnTo>
                  <a:pt x="255" y="453"/>
                </a:lnTo>
                <a:lnTo>
                  <a:pt x="170" y="453"/>
                </a:lnTo>
                <a:lnTo>
                  <a:pt x="113" y="396"/>
                </a:lnTo>
                <a:lnTo>
                  <a:pt x="56" y="425"/>
                </a:lnTo>
                <a:lnTo>
                  <a:pt x="0" y="368"/>
                </a:lnTo>
                <a:lnTo>
                  <a:pt x="56" y="311"/>
                </a:lnTo>
                <a:lnTo>
                  <a:pt x="226" y="198"/>
                </a:lnTo>
                <a:lnTo>
                  <a:pt x="255" y="113"/>
                </a:lnTo>
                <a:lnTo>
                  <a:pt x="283" y="141"/>
                </a:lnTo>
                <a:lnTo>
                  <a:pt x="36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0" name="Freeform 135"/>
          <p:cNvSpPr>
            <a:spLocks/>
          </p:cNvSpPr>
          <p:nvPr/>
        </p:nvSpPr>
        <p:spPr bwMode="auto">
          <a:xfrm>
            <a:off x="7754080" y="3381075"/>
            <a:ext cx="1079026" cy="1149361"/>
          </a:xfrm>
          <a:custGeom>
            <a:avLst/>
            <a:gdLst>
              <a:gd name="T0" fmla="*/ 284 w 1304"/>
              <a:gd name="T1" fmla="*/ 113 h 1389"/>
              <a:gd name="T2" fmla="*/ 426 w 1304"/>
              <a:gd name="T3" fmla="*/ 0 h 1389"/>
              <a:gd name="T4" fmla="*/ 567 w 1304"/>
              <a:gd name="T5" fmla="*/ 226 h 1389"/>
              <a:gd name="T6" fmla="*/ 709 w 1304"/>
              <a:gd name="T7" fmla="*/ 198 h 1389"/>
              <a:gd name="T8" fmla="*/ 737 w 1304"/>
              <a:gd name="T9" fmla="*/ 141 h 1389"/>
              <a:gd name="T10" fmla="*/ 908 w 1304"/>
              <a:gd name="T11" fmla="*/ 28 h 1389"/>
              <a:gd name="T12" fmla="*/ 1078 w 1304"/>
              <a:gd name="T13" fmla="*/ 28 h 1389"/>
              <a:gd name="T14" fmla="*/ 1078 w 1304"/>
              <a:gd name="T15" fmla="*/ 113 h 1389"/>
              <a:gd name="T16" fmla="*/ 1078 w 1304"/>
              <a:gd name="T17" fmla="*/ 283 h 1389"/>
              <a:gd name="T18" fmla="*/ 993 w 1304"/>
              <a:gd name="T19" fmla="*/ 368 h 1389"/>
              <a:gd name="T20" fmla="*/ 993 w 1304"/>
              <a:gd name="T21" fmla="*/ 482 h 1389"/>
              <a:gd name="T22" fmla="*/ 993 w 1304"/>
              <a:gd name="T23" fmla="*/ 680 h 1389"/>
              <a:gd name="T24" fmla="*/ 1049 w 1304"/>
              <a:gd name="T25" fmla="*/ 765 h 1389"/>
              <a:gd name="T26" fmla="*/ 1134 w 1304"/>
              <a:gd name="T27" fmla="*/ 822 h 1389"/>
              <a:gd name="T28" fmla="*/ 1248 w 1304"/>
              <a:gd name="T29" fmla="*/ 992 h 1389"/>
              <a:gd name="T30" fmla="*/ 1219 w 1304"/>
              <a:gd name="T31" fmla="*/ 1077 h 1389"/>
              <a:gd name="T32" fmla="*/ 1304 w 1304"/>
              <a:gd name="T33" fmla="*/ 1219 h 1389"/>
              <a:gd name="T34" fmla="*/ 1219 w 1304"/>
              <a:gd name="T35" fmla="*/ 1162 h 1389"/>
              <a:gd name="T36" fmla="*/ 1078 w 1304"/>
              <a:gd name="T37" fmla="*/ 1105 h 1389"/>
              <a:gd name="T38" fmla="*/ 964 w 1304"/>
              <a:gd name="T39" fmla="*/ 1275 h 1389"/>
              <a:gd name="T40" fmla="*/ 1021 w 1304"/>
              <a:gd name="T41" fmla="*/ 1389 h 1389"/>
              <a:gd name="T42" fmla="*/ 851 w 1304"/>
              <a:gd name="T43" fmla="*/ 1332 h 1389"/>
              <a:gd name="T44" fmla="*/ 766 w 1304"/>
              <a:gd name="T45" fmla="*/ 1190 h 1389"/>
              <a:gd name="T46" fmla="*/ 709 w 1304"/>
              <a:gd name="T47" fmla="*/ 1020 h 1389"/>
              <a:gd name="T48" fmla="*/ 624 w 1304"/>
              <a:gd name="T49" fmla="*/ 907 h 1389"/>
              <a:gd name="T50" fmla="*/ 567 w 1304"/>
              <a:gd name="T51" fmla="*/ 963 h 1389"/>
              <a:gd name="T52" fmla="*/ 652 w 1304"/>
              <a:gd name="T53" fmla="*/ 1134 h 1389"/>
              <a:gd name="T54" fmla="*/ 482 w 1304"/>
              <a:gd name="T55" fmla="*/ 793 h 1389"/>
              <a:gd name="T56" fmla="*/ 369 w 1304"/>
              <a:gd name="T57" fmla="*/ 935 h 1389"/>
              <a:gd name="T58" fmla="*/ 255 w 1304"/>
              <a:gd name="T59" fmla="*/ 1020 h 1389"/>
              <a:gd name="T60" fmla="*/ 227 w 1304"/>
              <a:gd name="T61" fmla="*/ 878 h 1389"/>
              <a:gd name="T62" fmla="*/ 114 w 1304"/>
              <a:gd name="T63" fmla="*/ 963 h 1389"/>
              <a:gd name="T64" fmla="*/ 29 w 1304"/>
              <a:gd name="T65" fmla="*/ 992 h 1389"/>
              <a:gd name="T66" fmla="*/ 0 w 1304"/>
              <a:gd name="T67" fmla="*/ 935 h 1389"/>
              <a:gd name="T68" fmla="*/ 85 w 1304"/>
              <a:gd name="T69" fmla="*/ 822 h 1389"/>
              <a:gd name="T70" fmla="*/ 227 w 1304"/>
              <a:gd name="T71" fmla="*/ 708 h 1389"/>
              <a:gd name="T72" fmla="*/ 199 w 1304"/>
              <a:gd name="T73" fmla="*/ 623 h 1389"/>
              <a:gd name="T74" fmla="*/ 142 w 1304"/>
              <a:gd name="T75" fmla="*/ 482 h 1389"/>
              <a:gd name="T76" fmla="*/ 142 w 1304"/>
              <a:gd name="T77" fmla="*/ 340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04" h="1389">
                <a:moveTo>
                  <a:pt x="142" y="141"/>
                </a:moveTo>
                <a:lnTo>
                  <a:pt x="284" y="113"/>
                </a:lnTo>
                <a:lnTo>
                  <a:pt x="341" y="28"/>
                </a:lnTo>
                <a:lnTo>
                  <a:pt x="426" y="0"/>
                </a:lnTo>
                <a:lnTo>
                  <a:pt x="567" y="113"/>
                </a:lnTo>
                <a:lnTo>
                  <a:pt x="567" y="226"/>
                </a:lnTo>
                <a:lnTo>
                  <a:pt x="652" y="255"/>
                </a:lnTo>
                <a:lnTo>
                  <a:pt x="709" y="198"/>
                </a:lnTo>
                <a:lnTo>
                  <a:pt x="681" y="170"/>
                </a:lnTo>
                <a:lnTo>
                  <a:pt x="737" y="141"/>
                </a:lnTo>
                <a:lnTo>
                  <a:pt x="908" y="141"/>
                </a:lnTo>
                <a:lnTo>
                  <a:pt x="908" y="28"/>
                </a:lnTo>
                <a:lnTo>
                  <a:pt x="993" y="0"/>
                </a:lnTo>
                <a:lnTo>
                  <a:pt x="1078" y="28"/>
                </a:lnTo>
                <a:lnTo>
                  <a:pt x="1106" y="85"/>
                </a:lnTo>
                <a:lnTo>
                  <a:pt x="1078" y="113"/>
                </a:lnTo>
                <a:lnTo>
                  <a:pt x="1106" y="198"/>
                </a:lnTo>
                <a:lnTo>
                  <a:pt x="1078" y="283"/>
                </a:lnTo>
                <a:lnTo>
                  <a:pt x="993" y="340"/>
                </a:lnTo>
                <a:lnTo>
                  <a:pt x="993" y="368"/>
                </a:lnTo>
                <a:lnTo>
                  <a:pt x="908" y="396"/>
                </a:lnTo>
                <a:lnTo>
                  <a:pt x="993" y="482"/>
                </a:lnTo>
                <a:lnTo>
                  <a:pt x="1021" y="595"/>
                </a:lnTo>
                <a:lnTo>
                  <a:pt x="993" y="680"/>
                </a:lnTo>
                <a:lnTo>
                  <a:pt x="1049" y="737"/>
                </a:lnTo>
                <a:lnTo>
                  <a:pt x="1049" y="765"/>
                </a:lnTo>
                <a:lnTo>
                  <a:pt x="1134" y="793"/>
                </a:lnTo>
                <a:lnTo>
                  <a:pt x="1134" y="822"/>
                </a:lnTo>
                <a:lnTo>
                  <a:pt x="1219" y="850"/>
                </a:lnTo>
                <a:lnTo>
                  <a:pt x="1248" y="992"/>
                </a:lnTo>
                <a:lnTo>
                  <a:pt x="1219" y="992"/>
                </a:lnTo>
                <a:lnTo>
                  <a:pt x="1219" y="1077"/>
                </a:lnTo>
                <a:lnTo>
                  <a:pt x="1248" y="1105"/>
                </a:lnTo>
                <a:lnTo>
                  <a:pt x="1304" y="1219"/>
                </a:lnTo>
                <a:lnTo>
                  <a:pt x="1276" y="1219"/>
                </a:lnTo>
                <a:lnTo>
                  <a:pt x="1219" y="1162"/>
                </a:lnTo>
                <a:lnTo>
                  <a:pt x="1106" y="1162"/>
                </a:lnTo>
                <a:lnTo>
                  <a:pt x="1078" y="1105"/>
                </a:lnTo>
                <a:lnTo>
                  <a:pt x="964" y="1190"/>
                </a:lnTo>
                <a:lnTo>
                  <a:pt x="964" y="1275"/>
                </a:lnTo>
                <a:lnTo>
                  <a:pt x="1021" y="1332"/>
                </a:lnTo>
                <a:lnTo>
                  <a:pt x="1021" y="1389"/>
                </a:lnTo>
                <a:lnTo>
                  <a:pt x="936" y="1332"/>
                </a:lnTo>
                <a:lnTo>
                  <a:pt x="851" y="1332"/>
                </a:lnTo>
                <a:lnTo>
                  <a:pt x="737" y="1219"/>
                </a:lnTo>
                <a:lnTo>
                  <a:pt x="766" y="1190"/>
                </a:lnTo>
                <a:lnTo>
                  <a:pt x="709" y="1134"/>
                </a:lnTo>
                <a:lnTo>
                  <a:pt x="709" y="1020"/>
                </a:lnTo>
                <a:lnTo>
                  <a:pt x="681" y="1020"/>
                </a:lnTo>
                <a:lnTo>
                  <a:pt x="624" y="907"/>
                </a:lnTo>
                <a:lnTo>
                  <a:pt x="624" y="963"/>
                </a:lnTo>
                <a:lnTo>
                  <a:pt x="567" y="963"/>
                </a:lnTo>
                <a:lnTo>
                  <a:pt x="624" y="1020"/>
                </a:lnTo>
                <a:lnTo>
                  <a:pt x="652" y="1134"/>
                </a:lnTo>
                <a:lnTo>
                  <a:pt x="454" y="1077"/>
                </a:lnTo>
                <a:lnTo>
                  <a:pt x="482" y="793"/>
                </a:lnTo>
                <a:lnTo>
                  <a:pt x="454" y="623"/>
                </a:lnTo>
                <a:lnTo>
                  <a:pt x="369" y="935"/>
                </a:lnTo>
                <a:lnTo>
                  <a:pt x="369" y="1020"/>
                </a:lnTo>
                <a:lnTo>
                  <a:pt x="255" y="1020"/>
                </a:lnTo>
                <a:lnTo>
                  <a:pt x="312" y="822"/>
                </a:lnTo>
                <a:lnTo>
                  <a:pt x="227" y="878"/>
                </a:lnTo>
                <a:lnTo>
                  <a:pt x="227" y="907"/>
                </a:lnTo>
                <a:lnTo>
                  <a:pt x="114" y="963"/>
                </a:lnTo>
                <a:lnTo>
                  <a:pt x="85" y="1020"/>
                </a:lnTo>
                <a:lnTo>
                  <a:pt x="29" y="992"/>
                </a:lnTo>
                <a:lnTo>
                  <a:pt x="0" y="1020"/>
                </a:lnTo>
                <a:lnTo>
                  <a:pt x="0" y="935"/>
                </a:lnTo>
                <a:lnTo>
                  <a:pt x="85" y="878"/>
                </a:lnTo>
                <a:lnTo>
                  <a:pt x="85" y="822"/>
                </a:lnTo>
                <a:lnTo>
                  <a:pt x="142" y="822"/>
                </a:lnTo>
                <a:lnTo>
                  <a:pt x="227" y="708"/>
                </a:lnTo>
                <a:lnTo>
                  <a:pt x="170" y="652"/>
                </a:lnTo>
                <a:lnTo>
                  <a:pt x="199" y="623"/>
                </a:lnTo>
                <a:lnTo>
                  <a:pt x="85" y="482"/>
                </a:lnTo>
                <a:lnTo>
                  <a:pt x="142" y="482"/>
                </a:lnTo>
                <a:lnTo>
                  <a:pt x="199" y="396"/>
                </a:lnTo>
                <a:lnTo>
                  <a:pt x="142" y="340"/>
                </a:lnTo>
                <a:lnTo>
                  <a:pt x="142" y="1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1" name="Freeform 137"/>
          <p:cNvSpPr>
            <a:spLocks/>
          </p:cNvSpPr>
          <p:nvPr/>
        </p:nvSpPr>
        <p:spPr bwMode="auto">
          <a:xfrm>
            <a:off x="8505426" y="3615250"/>
            <a:ext cx="163840" cy="258172"/>
          </a:xfrm>
          <a:custGeom>
            <a:avLst/>
            <a:gdLst>
              <a:gd name="T0" fmla="*/ 113 w 198"/>
              <a:gd name="T1" fmla="*/ 312 h 312"/>
              <a:gd name="T2" fmla="*/ 85 w 198"/>
              <a:gd name="T3" fmla="*/ 199 h 312"/>
              <a:gd name="T4" fmla="*/ 0 w 198"/>
              <a:gd name="T5" fmla="*/ 113 h 312"/>
              <a:gd name="T6" fmla="*/ 85 w 198"/>
              <a:gd name="T7" fmla="*/ 85 h 312"/>
              <a:gd name="T8" fmla="*/ 85 w 198"/>
              <a:gd name="T9" fmla="*/ 57 h 312"/>
              <a:gd name="T10" fmla="*/ 170 w 198"/>
              <a:gd name="T11" fmla="*/ 0 h 312"/>
              <a:gd name="T12" fmla="*/ 170 w 198"/>
              <a:gd name="T13" fmla="*/ 85 h 312"/>
              <a:gd name="T14" fmla="*/ 198 w 198"/>
              <a:gd name="T15" fmla="*/ 142 h 312"/>
              <a:gd name="T16" fmla="*/ 198 w 198"/>
              <a:gd name="T17" fmla="*/ 227 h 312"/>
              <a:gd name="T18" fmla="*/ 170 w 198"/>
              <a:gd name="T19" fmla="*/ 284 h 312"/>
              <a:gd name="T20" fmla="*/ 113 w 198"/>
              <a:gd name="T21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8" h="312">
                <a:moveTo>
                  <a:pt x="113" y="312"/>
                </a:moveTo>
                <a:lnTo>
                  <a:pt x="85" y="199"/>
                </a:lnTo>
                <a:lnTo>
                  <a:pt x="0" y="113"/>
                </a:lnTo>
                <a:lnTo>
                  <a:pt x="85" y="85"/>
                </a:lnTo>
                <a:lnTo>
                  <a:pt x="85" y="57"/>
                </a:lnTo>
                <a:lnTo>
                  <a:pt x="170" y="0"/>
                </a:lnTo>
                <a:lnTo>
                  <a:pt x="170" y="85"/>
                </a:lnTo>
                <a:lnTo>
                  <a:pt x="198" y="142"/>
                </a:lnTo>
                <a:lnTo>
                  <a:pt x="198" y="227"/>
                </a:lnTo>
                <a:lnTo>
                  <a:pt x="170" y="284"/>
                </a:lnTo>
                <a:lnTo>
                  <a:pt x="113" y="3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2" name="Freeform 138"/>
          <p:cNvSpPr>
            <a:spLocks/>
          </p:cNvSpPr>
          <p:nvPr/>
        </p:nvSpPr>
        <p:spPr bwMode="auto">
          <a:xfrm>
            <a:off x="7495908" y="3755920"/>
            <a:ext cx="446008" cy="609848"/>
          </a:xfrm>
          <a:custGeom>
            <a:avLst/>
            <a:gdLst>
              <a:gd name="T0" fmla="*/ 397 w 539"/>
              <a:gd name="T1" fmla="*/ 29 h 737"/>
              <a:gd name="T2" fmla="*/ 511 w 539"/>
              <a:gd name="T3" fmla="*/ 170 h 737"/>
              <a:gd name="T4" fmla="*/ 482 w 539"/>
              <a:gd name="T5" fmla="*/ 199 h 737"/>
              <a:gd name="T6" fmla="*/ 539 w 539"/>
              <a:gd name="T7" fmla="*/ 255 h 737"/>
              <a:gd name="T8" fmla="*/ 454 w 539"/>
              <a:gd name="T9" fmla="*/ 369 h 737"/>
              <a:gd name="T10" fmla="*/ 397 w 539"/>
              <a:gd name="T11" fmla="*/ 369 h 737"/>
              <a:gd name="T12" fmla="*/ 397 w 539"/>
              <a:gd name="T13" fmla="*/ 425 h 737"/>
              <a:gd name="T14" fmla="*/ 312 w 539"/>
              <a:gd name="T15" fmla="*/ 482 h 737"/>
              <a:gd name="T16" fmla="*/ 312 w 539"/>
              <a:gd name="T17" fmla="*/ 567 h 737"/>
              <a:gd name="T18" fmla="*/ 256 w 539"/>
              <a:gd name="T19" fmla="*/ 596 h 737"/>
              <a:gd name="T20" fmla="*/ 312 w 539"/>
              <a:gd name="T21" fmla="*/ 652 h 737"/>
              <a:gd name="T22" fmla="*/ 199 w 539"/>
              <a:gd name="T23" fmla="*/ 709 h 737"/>
              <a:gd name="T24" fmla="*/ 114 w 539"/>
              <a:gd name="T25" fmla="*/ 709 h 737"/>
              <a:gd name="T26" fmla="*/ 57 w 539"/>
              <a:gd name="T27" fmla="*/ 737 h 737"/>
              <a:gd name="T28" fmla="*/ 86 w 539"/>
              <a:gd name="T29" fmla="*/ 624 h 737"/>
              <a:gd name="T30" fmla="*/ 142 w 539"/>
              <a:gd name="T31" fmla="*/ 624 h 737"/>
              <a:gd name="T32" fmla="*/ 171 w 539"/>
              <a:gd name="T33" fmla="*/ 596 h 737"/>
              <a:gd name="T34" fmla="*/ 142 w 539"/>
              <a:gd name="T35" fmla="*/ 539 h 737"/>
              <a:gd name="T36" fmla="*/ 142 w 539"/>
              <a:gd name="T37" fmla="*/ 425 h 737"/>
              <a:gd name="T38" fmla="*/ 171 w 539"/>
              <a:gd name="T39" fmla="*/ 397 h 737"/>
              <a:gd name="T40" fmla="*/ 171 w 539"/>
              <a:gd name="T41" fmla="*/ 340 h 737"/>
              <a:gd name="T42" fmla="*/ 114 w 539"/>
              <a:gd name="T43" fmla="*/ 284 h 737"/>
              <a:gd name="T44" fmla="*/ 86 w 539"/>
              <a:gd name="T45" fmla="*/ 340 h 737"/>
              <a:gd name="T46" fmla="*/ 57 w 539"/>
              <a:gd name="T47" fmla="*/ 340 h 737"/>
              <a:gd name="T48" fmla="*/ 0 w 539"/>
              <a:gd name="T49" fmla="*/ 284 h 737"/>
              <a:gd name="T50" fmla="*/ 29 w 539"/>
              <a:gd name="T51" fmla="*/ 255 h 737"/>
              <a:gd name="T52" fmla="*/ 0 w 539"/>
              <a:gd name="T53" fmla="*/ 227 h 737"/>
              <a:gd name="T54" fmla="*/ 86 w 539"/>
              <a:gd name="T55" fmla="*/ 199 h 737"/>
              <a:gd name="T56" fmla="*/ 142 w 539"/>
              <a:gd name="T57" fmla="*/ 29 h 737"/>
              <a:gd name="T58" fmla="*/ 171 w 539"/>
              <a:gd name="T59" fmla="*/ 0 h 737"/>
              <a:gd name="T60" fmla="*/ 199 w 539"/>
              <a:gd name="T61" fmla="*/ 0 h 737"/>
              <a:gd name="T62" fmla="*/ 256 w 539"/>
              <a:gd name="T63" fmla="*/ 57 h 737"/>
              <a:gd name="T64" fmla="*/ 341 w 539"/>
              <a:gd name="T65" fmla="*/ 57 h 737"/>
              <a:gd name="T66" fmla="*/ 397 w 539"/>
              <a:gd name="T67" fmla="*/ 29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9" h="737">
                <a:moveTo>
                  <a:pt x="397" y="29"/>
                </a:moveTo>
                <a:lnTo>
                  <a:pt x="511" y="170"/>
                </a:lnTo>
                <a:lnTo>
                  <a:pt x="482" y="199"/>
                </a:lnTo>
                <a:lnTo>
                  <a:pt x="539" y="255"/>
                </a:lnTo>
                <a:lnTo>
                  <a:pt x="454" y="369"/>
                </a:lnTo>
                <a:lnTo>
                  <a:pt x="397" y="369"/>
                </a:lnTo>
                <a:lnTo>
                  <a:pt x="397" y="425"/>
                </a:lnTo>
                <a:lnTo>
                  <a:pt x="312" y="482"/>
                </a:lnTo>
                <a:lnTo>
                  <a:pt x="312" y="567"/>
                </a:lnTo>
                <a:lnTo>
                  <a:pt x="256" y="596"/>
                </a:lnTo>
                <a:lnTo>
                  <a:pt x="312" y="652"/>
                </a:lnTo>
                <a:lnTo>
                  <a:pt x="199" y="709"/>
                </a:lnTo>
                <a:lnTo>
                  <a:pt x="114" y="709"/>
                </a:lnTo>
                <a:lnTo>
                  <a:pt x="57" y="737"/>
                </a:lnTo>
                <a:lnTo>
                  <a:pt x="86" y="624"/>
                </a:lnTo>
                <a:lnTo>
                  <a:pt x="142" y="624"/>
                </a:lnTo>
                <a:lnTo>
                  <a:pt x="171" y="596"/>
                </a:lnTo>
                <a:lnTo>
                  <a:pt x="142" y="539"/>
                </a:lnTo>
                <a:lnTo>
                  <a:pt x="142" y="425"/>
                </a:lnTo>
                <a:lnTo>
                  <a:pt x="171" y="397"/>
                </a:lnTo>
                <a:lnTo>
                  <a:pt x="171" y="340"/>
                </a:lnTo>
                <a:lnTo>
                  <a:pt x="114" y="284"/>
                </a:lnTo>
                <a:lnTo>
                  <a:pt x="86" y="340"/>
                </a:lnTo>
                <a:lnTo>
                  <a:pt x="57" y="340"/>
                </a:lnTo>
                <a:lnTo>
                  <a:pt x="0" y="284"/>
                </a:lnTo>
                <a:lnTo>
                  <a:pt x="29" y="255"/>
                </a:lnTo>
                <a:lnTo>
                  <a:pt x="0" y="227"/>
                </a:lnTo>
                <a:lnTo>
                  <a:pt x="86" y="199"/>
                </a:lnTo>
                <a:lnTo>
                  <a:pt x="142" y="29"/>
                </a:lnTo>
                <a:lnTo>
                  <a:pt x="171" y="0"/>
                </a:lnTo>
                <a:lnTo>
                  <a:pt x="199" y="0"/>
                </a:lnTo>
                <a:lnTo>
                  <a:pt x="256" y="57"/>
                </a:lnTo>
                <a:lnTo>
                  <a:pt x="341" y="57"/>
                </a:lnTo>
                <a:lnTo>
                  <a:pt x="397" y="2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3" name="Freeform 139"/>
          <p:cNvSpPr>
            <a:spLocks/>
          </p:cNvSpPr>
          <p:nvPr/>
        </p:nvSpPr>
        <p:spPr bwMode="auto">
          <a:xfrm>
            <a:off x="7472739" y="3990923"/>
            <a:ext cx="164667" cy="234175"/>
          </a:xfrm>
          <a:custGeom>
            <a:avLst/>
            <a:gdLst>
              <a:gd name="T0" fmla="*/ 114 w 199"/>
              <a:gd name="T1" fmla="*/ 56 h 283"/>
              <a:gd name="T2" fmla="*/ 85 w 199"/>
              <a:gd name="T3" fmla="*/ 56 h 283"/>
              <a:gd name="T4" fmla="*/ 57 w 199"/>
              <a:gd name="T5" fmla="*/ 141 h 283"/>
              <a:gd name="T6" fmla="*/ 0 w 199"/>
              <a:gd name="T7" fmla="*/ 170 h 283"/>
              <a:gd name="T8" fmla="*/ 0 w 199"/>
              <a:gd name="T9" fmla="*/ 255 h 283"/>
              <a:gd name="T10" fmla="*/ 85 w 199"/>
              <a:gd name="T11" fmla="*/ 283 h 283"/>
              <a:gd name="T12" fmla="*/ 114 w 199"/>
              <a:gd name="T13" fmla="*/ 255 h 283"/>
              <a:gd name="T14" fmla="*/ 170 w 199"/>
              <a:gd name="T15" fmla="*/ 255 h 283"/>
              <a:gd name="T16" fmla="*/ 170 w 199"/>
              <a:gd name="T17" fmla="*/ 141 h 283"/>
              <a:gd name="T18" fmla="*/ 199 w 199"/>
              <a:gd name="T19" fmla="*/ 113 h 283"/>
              <a:gd name="T20" fmla="*/ 199 w 199"/>
              <a:gd name="T21" fmla="*/ 56 h 283"/>
              <a:gd name="T22" fmla="*/ 142 w 199"/>
              <a:gd name="T23" fmla="*/ 0 h 283"/>
              <a:gd name="T24" fmla="*/ 114 w 199"/>
              <a:gd name="T25" fmla="*/ 56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9" h="283">
                <a:moveTo>
                  <a:pt x="114" y="56"/>
                </a:moveTo>
                <a:lnTo>
                  <a:pt x="85" y="56"/>
                </a:lnTo>
                <a:lnTo>
                  <a:pt x="57" y="141"/>
                </a:lnTo>
                <a:lnTo>
                  <a:pt x="0" y="170"/>
                </a:lnTo>
                <a:lnTo>
                  <a:pt x="0" y="255"/>
                </a:lnTo>
                <a:lnTo>
                  <a:pt x="85" y="283"/>
                </a:lnTo>
                <a:lnTo>
                  <a:pt x="114" y="255"/>
                </a:lnTo>
                <a:lnTo>
                  <a:pt x="170" y="255"/>
                </a:lnTo>
                <a:lnTo>
                  <a:pt x="170" y="141"/>
                </a:lnTo>
                <a:lnTo>
                  <a:pt x="199" y="113"/>
                </a:lnTo>
                <a:lnTo>
                  <a:pt x="199" y="56"/>
                </a:lnTo>
                <a:lnTo>
                  <a:pt x="142" y="0"/>
                </a:lnTo>
                <a:lnTo>
                  <a:pt x="114" y="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4" name="Freeform 140"/>
          <p:cNvSpPr>
            <a:spLocks/>
          </p:cNvSpPr>
          <p:nvPr/>
        </p:nvSpPr>
        <p:spPr bwMode="auto">
          <a:xfrm>
            <a:off x="7332068" y="4858942"/>
            <a:ext cx="70335" cy="93505"/>
          </a:xfrm>
          <a:custGeom>
            <a:avLst/>
            <a:gdLst>
              <a:gd name="T0" fmla="*/ 57 w 85"/>
              <a:gd name="T1" fmla="*/ 113 h 113"/>
              <a:gd name="T2" fmla="*/ 0 w 85"/>
              <a:gd name="T3" fmla="*/ 85 h 113"/>
              <a:gd name="T4" fmla="*/ 0 w 85"/>
              <a:gd name="T5" fmla="*/ 0 h 113"/>
              <a:gd name="T6" fmla="*/ 85 w 85"/>
              <a:gd name="T7" fmla="*/ 56 h 113"/>
              <a:gd name="T8" fmla="*/ 57 w 85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13">
                <a:moveTo>
                  <a:pt x="57" y="113"/>
                </a:moveTo>
                <a:lnTo>
                  <a:pt x="0" y="85"/>
                </a:lnTo>
                <a:lnTo>
                  <a:pt x="0" y="0"/>
                </a:lnTo>
                <a:lnTo>
                  <a:pt x="85" y="56"/>
                </a:lnTo>
                <a:lnTo>
                  <a:pt x="57" y="1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5" name="Freeform 141"/>
          <p:cNvSpPr>
            <a:spLocks/>
          </p:cNvSpPr>
          <p:nvPr/>
        </p:nvSpPr>
        <p:spPr bwMode="auto">
          <a:xfrm>
            <a:off x="7590240" y="4788607"/>
            <a:ext cx="140671" cy="116674"/>
          </a:xfrm>
          <a:custGeom>
            <a:avLst/>
            <a:gdLst>
              <a:gd name="T0" fmla="*/ 0 w 170"/>
              <a:gd name="T1" fmla="*/ 141 h 141"/>
              <a:gd name="T2" fmla="*/ 28 w 170"/>
              <a:gd name="T3" fmla="*/ 56 h 141"/>
              <a:gd name="T4" fmla="*/ 57 w 170"/>
              <a:gd name="T5" fmla="*/ 56 h 141"/>
              <a:gd name="T6" fmla="*/ 113 w 170"/>
              <a:gd name="T7" fmla="*/ 0 h 141"/>
              <a:gd name="T8" fmla="*/ 170 w 170"/>
              <a:gd name="T9" fmla="*/ 28 h 141"/>
              <a:gd name="T10" fmla="*/ 113 w 170"/>
              <a:gd name="T11" fmla="*/ 113 h 141"/>
              <a:gd name="T12" fmla="*/ 0 w 170"/>
              <a:gd name="T13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141">
                <a:moveTo>
                  <a:pt x="0" y="141"/>
                </a:moveTo>
                <a:lnTo>
                  <a:pt x="28" y="56"/>
                </a:lnTo>
                <a:lnTo>
                  <a:pt x="57" y="56"/>
                </a:lnTo>
                <a:lnTo>
                  <a:pt x="113" y="0"/>
                </a:lnTo>
                <a:lnTo>
                  <a:pt x="170" y="28"/>
                </a:lnTo>
                <a:lnTo>
                  <a:pt x="113" y="113"/>
                </a:lnTo>
                <a:lnTo>
                  <a:pt x="0" y="1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6" name="Freeform 142"/>
          <p:cNvSpPr>
            <a:spLocks/>
          </p:cNvSpPr>
          <p:nvPr/>
        </p:nvSpPr>
        <p:spPr bwMode="auto">
          <a:xfrm>
            <a:off x="7425573" y="4623940"/>
            <a:ext cx="164667" cy="187836"/>
          </a:xfrm>
          <a:custGeom>
            <a:avLst/>
            <a:gdLst>
              <a:gd name="T0" fmla="*/ 171 w 199"/>
              <a:gd name="T1" fmla="*/ 227 h 227"/>
              <a:gd name="T2" fmla="*/ 199 w 199"/>
              <a:gd name="T3" fmla="*/ 170 h 227"/>
              <a:gd name="T4" fmla="*/ 142 w 199"/>
              <a:gd name="T5" fmla="*/ 114 h 227"/>
              <a:gd name="T6" fmla="*/ 171 w 199"/>
              <a:gd name="T7" fmla="*/ 57 h 227"/>
              <a:gd name="T8" fmla="*/ 114 w 199"/>
              <a:gd name="T9" fmla="*/ 0 h 227"/>
              <a:gd name="T10" fmla="*/ 57 w 199"/>
              <a:gd name="T11" fmla="*/ 57 h 227"/>
              <a:gd name="T12" fmla="*/ 0 w 199"/>
              <a:gd name="T13" fmla="*/ 85 h 227"/>
              <a:gd name="T14" fmla="*/ 0 w 199"/>
              <a:gd name="T15" fmla="*/ 170 h 227"/>
              <a:gd name="T16" fmla="*/ 114 w 199"/>
              <a:gd name="T17" fmla="*/ 227 h 227"/>
              <a:gd name="T18" fmla="*/ 171 w 199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9" h="227">
                <a:moveTo>
                  <a:pt x="171" y="227"/>
                </a:moveTo>
                <a:lnTo>
                  <a:pt x="199" y="170"/>
                </a:lnTo>
                <a:lnTo>
                  <a:pt x="142" y="114"/>
                </a:lnTo>
                <a:lnTo>
                  <a:pt x="171" y="57"/>
                </a:lnTo>
                <a:lnTo>
                  <a:pt x="114" y="0"/>
                </a:lnTo>
                <a:lnTo>
                  <a:pt x="57" y="57"/>
                </a:lnTo>
                <a:lnTo>
                  <a:pt x="0" y="85"/>
                </a:lnTo>
                <a:lnTo>
                  <a:pt x="0" y="170"/>
                </a:lnTo>
                <a:lnTo>
                  <a:pt x="114" y="227"/>
                </a:lnTo>
                <a:lnTo>
                  <a:pt x="171" y="2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7" name="Freeform 143"/>
          <p:cNvSpPr>
            <a:spLocks/>
          </p:cNvSpPr>
          <p:nvPr/>
        </p:nvSpPr>
        <p:spPr bwMode="auto">
          <a:xfrm>
            <a:off x="7332068" y="4553605"/>
            <a:ext cx="117501" cy="140670"/>
          </a:xfrm>
          <a:custGeom>
            <a:avLst/>
            <a:gdLst>
              <a:gd name="T0" fmla="*/ 57 w 142"/>
              <a:gd name="T1" fmla="*/ 170 h 170"/>
              <a:gd name="T2" fmla="*/ 142 w 142"/>
              <a:gd name="T3" fmla="*/ 113 h 170"/>
              <a:gd name="T4" fmla="*/ 113 w 142"/>
              <a:gd name="T5" fmla="*/ 0 h 170"/>
              <a:gd name="T6" fmla="*/ 0 w 142"/>
              <a:gd name="T7" fmla="*/ 57 h 170"/>
              <a:gd name="T8" fmla="*/ 57 w 142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70">
                <a:moveTo>
                  <a:pt x="57" y="170"/>
                </a:moveTo>
                <a:lnTo>
                  <a:pt x="142" y="113"/>
                </a:lnTo>
                <a:lnTo>
                  <a:pt x="113" y="0"/>
                </a:lnTo>
                <a:lnTo>
                  <a:pt x="0" y="57"/>
                </a:lnTo>
                <a:lnTo>
                  <a:pt x="57" y="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8" name="Freeform 144"/>
          <p:cNvSpPr>
            <a:spLocks/>
          </p:cNvSpPr>
          <p:nvPr/>
        </p:nvSpPr>
        <p:spPr bwMode="auto">
          <a:xfrm>
            <a:off x="7355237" y="4460100"/>
            <a:ext cx="70335" cy="93505"/>
          </a:xfrm>
          <a:custGeom>
            <a:avLst/>
            <a:gdLst>
              <a:gd name="T0" fmla="*/ 85 w 85"/>
              <a:gd name="T1" fmla="*/ 56 h 113"/>
              <a:gd name="T2" fmla="*/ 0 w 85"/>
              <a:gd name="T3" fmla="*/ 113 h 113"/>
              <a:gd name="T4" fmla="*/ 0 w 85"/>
              <a:gd name="T5" fmla="*/ 56 h 113"/>
              <a:gd name="T6" fmla="*/ 85 w 85"/>
              <a:gd name="T7" fmla="*/ 0 h 113"/>
              <a:gd name="T8" fmla="*/ 85 w 85"/>
              <a:gd name="T9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13">
                <a:moveTo>
                  <a:pt x="85" y="56"/>
                </a:moveTo>
                <a:lnTo>
                  <a:pt x="0" y="113"/>
                </a:lnTo>
                <a:lnTo>
                  <a:pt x="0" y="56"/>
                </a:lnTo>
                <a:lnTo>
                  <a:pt x="85" y="0"/>
                </a:lnTo>
                <a:lnTo>
                  <a:pt x="85" y="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9" name="Freeform 145"/>
          <p:cNvSpPr>
            <a:spLocks/>
          </p:cNvSpPr>
          <p:nvPr/>
        </p:nvSpPr>
        <p:spPr bwMode="auto">
          <a:xfrm>
            <a:off x="7121062" y="3685585"/>
            <a:ext cx="516344" cy="774515"/>
          </a:xfrm>
          <a:custGeom>
            <a:avLst/>
            <a:gdLst>
              <a:gd name="T0" fmla="*/ 510 w 624"/>
              <a:gd name="T1" fmla="*/ 822 h 936"/>
              <a:gd name="T2" fmla="*/ 539 w 624"/>
              <a:gd name="T3" fmla="*/ 709 h 936"/>
              <a:gd name="T4" fmla="*/ 595 w 624"/>
              <a:gd name="T5" fmla="*/ 709 h 936"/>
              <a:gd name="T6" fmla="*/ 624 w 624"/>
              <a:gd name="T7" fmla="*/ 681 h 936"/>
              <a:gd name="T8" fmla="*/ 595 w 624"/>
              <a:gd name="T9" fmla="*/ 624 h 936"/>
              <a:gd name="T10" fmla="*/ 539 w 624"/>
              <a:gd name="T11" fmla="*/ 624 h 936"/>
              <a:gd name="T12" fmla="*/ 510 w 624"/>
              <a:gd name="T13" fmla="*/ 652 h 936"/>
              <a:gd name="T14" fmla="*/ 425 w 624"/>
              <a:gd name="T15" fmla="*/ 624 h 936"/>
              <a:gd name="T16" fmla="*/ 425 w 624"/>
              <a:gd name="T17" fmla="*/ 539 h 936"/>
              <a:gd name="T18" fmla="*/ 482 w 624"/>
              <a:gd name="T19" fmla="*/ 510 h 936"/>
              <a:gd name="T20" fmla="*/ 510 w 624"/>
              <a:gd name="T21" fmla="*/ 425 h 936"/>
              <a:gd name="T22" fmla="*/ 453 w 624"/>
              <a:gd name="T23" fmla="*/ 369 h 936"/>
              <a:gd name="T24" fmla="*/ 482 w 624"/>
              <a:gd name="T25" fmla="*/ 340 h 936"/>
              <a:gd name="T26" fmla="*/ 453 w 624"/>
              <a:gd name="T27" fmla="*/ 312 h 936"/>
              <a:gd name="T28" fmla="*/ 539 w 624"/>
              <a:gd name="T29" fmla="*/ 284 h 936"/>
              <a:gd name="T30" fmla="*/ 595 w 624"/>
              <a:gd name="T31" fmla="*/ 114 h 936"/>
              <a:gd name="T32" fmla="*/ 539 w 624"/>
              <a:gd name="T33" fmla="*/ 57 h 936"/>
              <a:gd name="T34" fmla="*/ 510 w 624"/>
              <a:gd name="T35" fmla="*/ 0 h 936"/>
              <a:gd name="T36" fmla="*/ 453 w 624"/>
              <a:gd name="T37" fmla="*/ 28 h 936"/>
              <a:gd name="T38" fmla="*/ 397 w 624"/>
              <a:gd name="T39" fmla="*/ 0 h 936"/>
              <a:gd name="T40" fmla="*/ 368 w 624"/>
              <a:gd name="T41" fmla="*/ 57 h 936"/>
              <a:gd name="T42" fmla="*/ 312 w 624"/>
              <a:gd name="T43" fmla="*/ 85 h 936"/>
              <a:gd name="T44" fmla="*/ 255 w 624"/>
              <a:gd name="T45" fmla="*/ 255 h 936"/>
              <a:gd name="T46" fmla="*/ 142 w 624"/>
              <a:gd name="T47" fmla="*/ 312 h 936"/>
              <a:gd name="T48" fmla="*/ 113 w 624"/>
              <a:gd name="T49" fmla="*/ 369 h 936"/>
              <a:gd name="T50" fmla="*/ 57 w 624"/>
              <a:gd name="T51" fmla="*/ 397 h 936"/>
              <a:gd name="T52" fmla="*/ 0 w 624"/>
              <a:gd name="T53" fmla="*/ 567 h 936"/>
              <a:gd name="T54" fmla="*/ 57 w 624"/>
              <a:gd name="T55" fmla="*/ 567 h 936"/>
              <a:gd name="T56" fmla="*/ 57 w 624"/>
              <a:gd name="T57" fmla="*/ 595 h 936"/>
              <a:gd name="T58" fmla="*/ 28 w 624"/>
              <a:gd name="T59" fmla="*/ 652 h 936"/>
              <a:gd name="T60" fmla="*/ 28 w 624"/>
              <a:gd name="T61" fmla="*/ 709 h 936"/>
              <a:gd name="T62" fmla="*/ 57 w 624"/>
              <a:gd name="T63" fmla="*/ 737 h 936"/>
              <a:gd name="T64" fmla="*/ 57 w 624"/>
              <a:gd name="T65" fmla="*/ 822 h 936"/>
              <a:gd name="T66" fmla="*/ 113 w 624"/>
              <a:gd name="T67" fmla="*/ 851 h 936"/>
              <a:gd name="T68" fmla="*/ 198 w 624"/>
              <a:gd name="T69" fmla="*/ 794 h 936"/>
              <a:gd name="T70" fmla="*/ 227 w 624"/>
              <a:gd name="T71" fmla="*/ 822 h 936"/>
              <a:gd name="T72" fmla="*/ 170 w 624"/>
              <a:gd name="T73" fmla="*/ 851 h 936"/>
              <a:gd name="T74" fmla="*/ 142 w 624"/>
              <a:gd name="T75" fmla="*/ 907 h 936"/>
              <a:gd name="T76" fmla="*/ 227 w 624"/>
              <a:gd name="T77" fmla="*/ 936 h 936"/>
              <a:gd name="T78" fmla="*/ 283 w 624"/>
              <a:gd name="T79" fmla="*/ 851 h 936"/>
              <a:gd name="T80" fmla="*/ 340 w 624"/>
              <a:gd name="T81" fmla="*/ 879 h 936"/>
              <a:gd name="T82" fmla="*/ 397 w 624"/>
              <a:gd name="T83" fmla="*/ 851 h 936"/>
              <a:gd name="T84" fmla="*/ 425 w 624"/>
              <a:gd name="T85" fmla="*/ 737 h 936"/>
              <a:gd name="T86" fmla="*/ 482 w 624"/>
              <a:gd name="T87" fmla="*/ 851 h 936"/>
              <a:gd name="T88" fmla="*/ 510 w 624"/>
              <a:gd name="T89" fmla="*/ 822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24" h="936">
                <a:moveTo>
                  <a:pt x="510" y="822"/>
                </a:moveTo>
                <a:lnTo>
                  <a:pt x="539" y="709"/>
                </a:lnTo>
                <a:lnTo>
                  <a:pt x="595" y="709"/>
                </a:lnTo>
                <a:lnTo>
                  <a:pt x="624" y="681"/>
                </a:lnTo>
                <a:lnTo>
                  <a:pt x="595" y="624"/>
                </a:lnTo>
                <a:lnTo>
                  <a:pt x="539" y="624"/>
                </a:lnTo>
                <a:lnTo>
                  <a:pt x="510" y="652"/>
                </a:lnTo>
                <a:lnTo>
                  <a:pt x="425" y="624"/>
                </a:lnTo>
                <a:lnTo>
                  <a:pt x="425" y="539"/>
                </a:lnTo>
                <a:lnTo>
                  <a:pt x="482" y="510"/>
                </a:lnTo>
                <a:lnTo>
                  <a:pt x="510" y="425"/>
                </a:lnTo>
                <a:lnTo>
                  <a:pt x="453" y="369"/>
                </a:lnTo>
                <a:lnTo>
                  <a:pt x="482" y="340"/>
                </a:lnTo>
                <a:lnTo>
                  <a:pt x="453" y="312"/>
                </a:lnTo>
                <a:lnTo>
                  <a:pt x="539" y="284"/>
                </a:lnTo>
                <a:lnTo>
                  <a:pt x="595" y="114"/>
                </a:lnTo>
                <a:lnTo>
                  <a:pt x="539" y="57"/>
                </a:lnTo>
                <a:lnTo>
                  <a:pt x="510" y="0"/>
                </a:lnTo>
                <a:lnTo>
                  <a:pt x="453" y="28"/>
                </a:lnTo>
                <a:lnTo>
                  <a:pt x="397" y="0"/>
                </a:lnTo>
                <a:lnTo>
                  <a:pt x="368" y="57"/>
                </a:lnTo>
                <a:lnTo>
                  <a:pt x="312" y="85"/>
                </a:lnTo>
                <a:lnTo>
                  <a:pt x="255" y="255"/>
                </a:lnTo>
                <a:lnTo>
                  <a:pt x="142" y="312"/>
                </a:lnTo>
                <a:lnTo>
                  <a:pt x="113" y="369"/>
                </a:lnTo>
                <a:lnTo>
                  <a:pt x="57" y="397"/>
                </a:lnTo>
                <a:lnTo>
                  <a:pt x="0" y="567"/>
                </a:lnTo>
                <a:lnTo>
                  <a:pt x="57" y="567"/>
                </a:lnTo>
                <a:lnTo>
                  <a:pt x="57" y="595"/>
                </a:lnTo>
                <a:lnTo>
                  <a:pt x="28" y="652"/>
                </a:lnTo>
                <a:lnTo>
                  <a:pt x="28" y="709"/>
                </a:lnTo>
                <a:lnTo>
                  <a:pt x="57" y="737"/>
                </a:lnTo>
                <a:lnTo>
                  <a:pt x="57" y="822"/>
                </a:lnTo>
                <a:lnTo>
                  <a:pt x="113" y="851"/>
                </a:lnTo>
                <a:lnTo>
                  <a:pt x="198" y="794"/>
                </a:lnTo>
                <a:lnTo>
                  <a:pt x="227" y="822"/>
                </a:lnTo>
                <a:lnTo>
                  <a:pt x="170" y="851"/>
                </a:lnTo>
                <a:lnTo>
                  <a:pt x="142" y="907"/>
                </a:lnTo>
                <a:lnTo>
                  <a:pt x="227" y="936"/>
                </a:lnTo>
                <a:lnTo>
                  <a:pt x="283" y="851"/>
                </a:lnTo>
                <a:lnTo>
                  <a:pt x="340" y="879"/>
                </a:lnTo>
                <a:lnTo>
                  <a:pt x="397" y="851"/>
                </a:lnTo>
                <a:lnTo>
                  <a:pt x="425" y="737"/>
                </a:lnTo>
                <a:lnTo>
                  <a:pt x="482" y="851"/>
                </a:lnTo>
                <a:lnTo>
                  <a:pt x="510" y="8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0" name="Freeform 146"/>
          <p:cNvSpPr>
            <a:spLocks/>
          </p:cNvSpPr>
          <p:nvPr/>
        </p:nvSpPr>
        <p:spPr bwMode="auto">
          <a:xfrm>
            <a:off x="7402403" y="3216408"/>
            <a:ext cx="516344" cy="586679"/>
          </a:xfrm>
          <a:custGeom>
            <a:avLst/>
            <a:gdLst>
              <a:gd name="T0" fmla="*/ 57 w 624"/>
              <a:gd name="T1" fmla="*/ 567 h 709"/>
              <a:gd name="T2" fmla="*/ 113 w 624"/>
              <a:gd name="T3" fmla="*/ 595 h 709"/>
              <a:gd name="T4" fmla="*/ 170 w 624"/>
              <a:gd name="T5" fmla="*/ 567 h 709"/>
              <a:gd name="T6" fmla="*/ 199 w 624"/>
              <a:gd name="T7" fmla="*/ 624 h 709"/>
              <a:gd name="T8" fmla="*/ 255 w 624"/>
              <a:gd name="T9" fmla="*/ 681 h 709"/>
              <a:gd name="T10" fmla="*/ 284 w 624"/>
              <a:gd name="T11" fmla="*/ 652 h 709"/>
              <a:gd name="T12" fmla="*/ 312 w 624"/>
              <a:gd name="T13" fmla="*/ 652 h 709"/>
              <a:gd name="T14" fmla="*/ 369 w 624"/>
              <a:gd name="T15" fmla="*/ 709 h 709"/>
              <a:gd name="T16" fmla="*/ 454 w 624"/>
              <a:gd name="T17" fmla="*/ 709 h 709"/>
              <a:gd name="T18" fmla="*/ 510 w 624"/>
              <a:gd name="T19" fmla="*/ 681 h 709"/>
              <a:gd name="T20" fmla="*/ 567 w 624"/>
              <a:gd name="T21" fmla="*/ 681 h 709"/>
              <a:gd name="T22" fmla="*/ 624 w 624"/>
              <a:gd name="T23" fmla="*/ 595 h 709"/>
              <a:gd name="T24" fmla="*/ 567 w 624"/>
              <a:gd name="T25" fmla="*/ 539 h 709"/>
              <a:gd name="T26" fmla="*/ 567 w 624"/>
              <a:gd name="T27" fmla="*/ 340 h 709"/>
              <a:gd name="T28" fmla="*/ 482 w 624"/>
              <a:gd name="T29" fmla="*/ 312 h 709"/>
              <a:gd name="T30" fmla="*/ 510 w 624"/>
              <a:gd name="T31" fmla="*/ 255 h 709"/>
              <a:gd name="T32" fmla="*/ 454 w 624"/>
              <a:gd name="T33" fmla="*/ 199 h 709"/>
              <a:gd name="T34" fmla="*/ 482 w 624"/>
              <a:gd name="T35" fmla="*/ 114 h 709"/>
              <a:gd name="T36" fmla="*/ 539 w 624"/>
              <a:gd name="T37" fmla="*/ 114 h 709"/>
              <a:gd name="T38" fmla="*/ 539 w 624"/>
              <a:gd name="T39" fmla="*/ 0 h 709"/>
              <a:gd name="T40" fmla="*/ 454 w 624"/>
              <a:gd name="T41" fmla="*/ 0 h 709"/>
              <a:gd name="T42" fmla="*/ 397 w 624"/>
              <a:gd name="T43" fmla="*/ 28 h 709"/>
              <a:gd name="T44" fmla="*/ 369 w 624"/>
              <a:gd name="T45" fmla="*/ 114 h 709"/>
              <a:gd name="T46" fmla="*/ 255 w 624"/>
              <a:gd name="T47" fmla="*/ 142 h 709"/>
              <a:gd name="T48" fmla="*/ 227 w 624"/>
              <a:gd name="T49" fmla="*/ 227 h 709"/>
              <a:gd name="T50" fmla="*/ 227 w 624"/>
              <a:gd name="T51" fmla="*/ 340 h 709"/>
              <a:gd name="T52" fmla="*/ 28 w 624"/>
              <a:gd name="T53" fmla="*/ 284 h 709"/>
              <a:gd name="T54" fmla="*/ 28 w 624"/>
              <a:gd name="T55" fmla="*/ 340 h 709"/>
              <a:gd name="T56" fmla="*/ 113 w 624"/>
              <a:gd name="T57" fmla="*/ 340 h 709"/>
              <a:gd name="T58" fmla="*/ 85 w 624"/>
              <a:gd name="T59" fmla="*/ 397 h 709"/>
              <a:gd name="T60" fmla="*/ 28 w 624"/>
              <a:gd name="T61" fmla="*/ 397 h 709"/>
              <a:gd name="T62" fmla="*/ 0 w 624"/>
              <a:gd name="T63" fmla="*/ 454 h 709"/>
              <a:gd name="T64" fmla="*/ 57 w 624"/>
              <a:gd name="T65" fmla="*/ 482 h 709"/>
              <a:gd name="T66" fmla="*/ 85 w 624"/>
              <a:gd name="T67" fmla="*/ 539 h 709"/>
              <a:gd name="T68" fmla="*/ 57 w 624"/>
              <a:gd name="T69" fmla="*/ 567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24" h="709">
                <a:moveTo>
                  <a:pt x="57" y="567"/>
                </a:moveTo>
                <a:lnTo>
                  <a:pt x="113" y="595"/>
                </a:lnTo>
                <a:lnTo>
                  <a:pt x="170" y="567"/>
                </a:lnTo>
                <a:lnTo>
                  <a:pt x="199" y="624"/>
                </a:lnTo>
                <a:lnTo>
                  <a:pt x="255" y="681"/>
                </a:lnTo>
                <a:lnTo>
                  <a:pt x="284" y="652"/>
                </a:lnTo>
                <a:lnTo>
                  <a:pt x="312" y="652"/>
                </a:lnTo>
                <a:lnTo>
                  <a:pt x="369" y="709"/>
                </a:lnTo>
                <a:lnTo>
                  <a:pt x="454" y="709"/>
                </a:lnTo>
                <a:lnTo>
                  <a:pt x="510" y="681"/>
                </a:lnTo>
                <a:lnTo>
                  <a:pt x="567" y="681"/>
                </a:lnTo>
                <a:lnTo>
                  <a:pt x="624" y="595"/>
                </a:lnTo>
                <a:lnTo>
                  <a:pt x="567" y="539"/>
                </a:lnTo>
                <a:lnTo>
                  <a:pt x="567" y="340"/>
                </a:lnTo>
                <a:lnTo>
                  <a:pt x="482" y="312"/>
                </a:lnTo>
                <a:lnTo>
                  <a:pt x="510" y="255"/>
                </a:lnTo>
                <a:lnTo>
                  <a:pt x="454" y="199"/>
                </a:lnTo>
                <a:lnTo>
                  <a:pt x="482" y="114"/>
                </a:lnTo>
                <a:lnTo>
                  <a:pt x="539" y="114"/>
                </a:lnTo>
                <a:lnTo>
                  <a:pt x="539" y="0"/>
                </a:lnTo>
                <a:lnTo>
                  <a:pt x="454" y="0"/>
                </a:lnTo>
                <a:lnTo>
                  <a:pt x="397" y="28"/>
                </a:lnTo>
                <a:lnTo>
                  <a:pt x="369" y="114"/>
                </a:lnTo>
                <a:lnTo>
                  <a:pt x="255" y="142"/>
                </a:lnTo>
                <a:lnTo>
                  <a:pt x="227" y="227"/>
                </a:lnTo>
                <a:lnTo>
                  <a:pt x="227" y="340"/>
                </a:lnTo>
                <a:lnTo>
                  <a:pt x="28" y="284"/>
                </a:lnTo>
                <a:lnTo>
                  <a:pt x="28" y="340"/>
                </a:lnTo>
                <a:lnTo>
                  <a:pt x="113" y="340"/>
                </a:lnTo>
                <a:lnTo>
                  <a:pt x="85" y="397"/>
                </a:lnTo>
                <a:lnTo>
                  <a:pt x="28" y="397"/>
                </a:lnTo>
                <a:lnTo>
                  <a:pt x="0" y="454"/>
                </a:lnTo>
                <a:lnTo>
                  <a:pt x="57" y="482"/>
                </a:lnTo>
                <a:lnTo>
                  <a:pt x="85" y="539"/>
                </a:lnTo>
                <a:lnTo>
                  <a:pt x="57" y="5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1" name="Freeform 147"/>
          <p:cNvSpPr>
            <a:spLocks/>
          </p:cNvSpPr>
          <p:nvPr/>
        </p:nvSpPr>
        <p:spPr bwMode="auto">
          <a:xfrm>
            <a:off x="6792555" y="3005402"/>
            <a:ext cx="985521" cy="1008690"/>
          </a:xfrm>
          <a:custGeom>
            <a:avLst/>
            <a:gdLst>
              <a:gd name="T0" fmla="*/ 454 w 1191"/>
              <a:gd name="T1" fmla="*/ 1219 h 1219"/>
              <a:gd name="T2" fmla="*/ 510 w 1191"/>
              <a:gd name="T3" fmla="*/ 1191 h 1219"/>
              <a:gd name="T4" fmla="*/ 539 w 1191"/>
              <a:gd name="T5" fmla="*/ 1134 h 1219"/>
              <a:gd name="T6" fmla="*/ 652 w 1191"/>
              <a:gd name="T7" fmla="*/ 1077 h 1219"/>
              <a:gd name="T8" fmla="*/ 709 w 1191"/>
              <a:gd name="T9" fmla="*/ 907 h 1219"/>
              <a:gd name="T10" fmla="*/ 765 w 1191"/>
              <a:gd name="T11" fmla="*/ 879 h 1219"/>
              <a:gd name="T12" fmla="*/ 794 w 1191"/>
              <a:gd name="T13" fmla="*/ 822 h 1219"/>
              <a:gd name="T14" fmla="*/ 822 w 1191"/>
              <a:gd name="T15" fmla="*/ 794 h 1219"/>
              <a:gd name="T16" fmla="*/ 794 w 1191"/>
              <a:gd name="T17" fmla="*/ 737 h 1219"/>
              <a:gd name="T18" fmla="*/ 737 w 1191"/>
              <a:gd name="T19" fmla="*/ 709 h 1219"/>
              <a:gd name="T20" fmla="*/ 765 w 1191"/>
              <a:gd name="T21" fmla="*/ 652 h 1219"/>
              <a:gd name="T22" fmla="*/ 822 w 1191"/>
              <a:gd name="T23" fmla="*/ 652 h 1219"/>
              <a:gd name="T24" fmla="*/ 850 w 1191"/>
              <a:gd name="T25" fmla="*/ 595 h 1219"/>
              <a:gd name="T26" fmla="*/ 765 w 1191"/>
              <a:gd name="T27" fmla="*/ 595 h 1219"/>
              <a:gd name="T28" fmla="*/ 765 w 1191"/>
              <a:gd name="T29" fmla="*/ 539 h 1219"/>
              <a:gd name="T30" fmla="*/ 964 w 1191"/>
              <a:gd name="T31" fmla="*/ 595 h 1219"/>
              <a:gd name="T32" fmla="*/ 964 w 1191"/>
              <a:gd name="T33" fmla="*/ 482 h 1219"/>
              <a:gd name="T34" fmla="*/ 992 w 1191"/>
              <a:gd name="T35" fmla="*/ 397 h 1219"/>
              <a:gd name="T36" fmla="*/ 1106 w 1191"/>
              <a:gd name="T37" fmla="*/ 369 h 1219"/>
              <a:gd name="T38" fmla="*/ 1134 w 1191"/>
              <a:gd name="T39" fmla="*/ 283 h 1219"/>
              <a:gd name="T40" fmla="*/ 1191 w 1191"/>
              <a:gd name="T41" fmla="*/ 255 h 1219"/>
              <a:gd name="T42" fmla="*/ 1134 w 1191"/>
              <a:gd name="T43" fmla="*/ 198 h 1219"/>
              <a:gd name="T44" fmla="*/ 1077 w 1191"/>
              <a:gd name="T45" fmla="*/ 227 h 1219"/>
              <a:gd name="T46" fmla="*/ 1021 w 1191"/>
              <a:gd name="T47" fmla="*/ 170 h 1219"/>
              <a:gd name="T48" fmla="*/ 964 w 1191"/>
              <a:gd name="T49" fmla="*/ 142 h 1219"/>
              <a:gd name="T50" fmla="*/ 936 w 1191"/>
              <a:gd name="T51" fmla="*/ 57 h 1219"/>
              <a:gd name="T52" fmla="*/ 822 w 1191"/>
              <a:gd name="T53" fmla="*/ 28 h 1219"/>
              <a:gd name="T54" fmla="*/ 765 w 1191"/>
              <a:gd name="T55" fmla="*/ 57 h 1219"/>
              <a:gd name="T56" fmla="*/ 794 w 1191"/>
              <a:gd name="T57" fmla="*/ 142 h 1219"/>
              <a:gd name="T58" fmla="*/ 822 w 1191"/>
              <a:gd name="T59" fmla="*/ 198 h 1219"/>
              <a:gd name="T60" fmla="*/ 680 w 1191"/>
              <a:gd name="T61" fmla="*/ 227 h 1219"/>
              <a:gd name="T62" fmla="*/ 652 w 1191"/>
              <a:gd name="T63" fmla="*/ 312 h 1219"/>
              <a:gd name="T64" fmla="*/ 454 w 1191"/>
              <a:gd name="T65" fmla="*/ 369 h 1219"/>
              <a:gd name="T66" fmla="*/ 312 w 1191"/>
              <a:gd name="T67" fmla="*/ 283 h 1219"/>
              <a:gd name="T68" fmla="*/ 227 w 1191"/>
              <a:gd name="T69" fmla="*/ 85 h 1219"/>
              <a:gd name="T70" fmla="*/ 170 w 1191"/>
              <a:gd name="T71" fmla="*/ 85 h 1219"/>
              <a:gd name="T72" fmla="*/ 113 w 1191"/>
              <a:gd name="T73" fmla="*/ 28 h 1219"/>
              <a:gd name="T74" fmla="*/ 57 w 1191"/>
              <a:gd name="T75" fmla="*/ 0 h 1219"/>
              <a:gd name="T76" fmla="*/ 0 w 1191"/>
              <a:gd name="T77" fmla="*/ 85 h 1219"/>
              <a:gd name="T78" fmla="*/ 28 w 1191"/>
              <a:gd name="T79" fmla="*/ 142 h 1219"/>
              <a:gd name="T80" fmla="*/ 85 w 1191"/>
              <a:gd name="T81" fmla="*/ 312 h 1219"/>
              <a:gd name="T82" fmla="*/ 142 w 1191"/>
              <a:gd name="T83" fmla="*/ 369 h 1219"/>
              <a:gd name="T84" fmla="*/ 113 w 1191"/>
              <a:gd name="T85" fmla="*/ 425 h 1219"/>
              <a:gd name="T86" fmla="*/ 198 w 1191"/>
              <a:gd name="T87" fmla="*/ 454 h 1219"/>
              <a:gd name="T88" fmla="*/ 113 w 1191"/>
              <a:gd name="T89" fmla="*/ 595 h 1219"/>
              <a:gd name="T90" fmla="*/ 142 w 1191"/>
              <a:gd name="T91" fmla="*/ 652 h 1219"/>
              <a:gd name="T92" fmla="*/ 85 w 1191"/>
              <a:gd name="T93" fmla="*/ 737 h 1219"/>
              <a:gd name="T94" fmla="*/ 170 w 1191"/>
              <a:gd name="T95" fmla="*/ 794 h 1219"/>
              <a:gd name="T96" fmla="*/ 170 w 1191"/>
              <a:gd name="T97" fmla="*/ 907 h 1219"/>
              <a:gd name="T98" fmla="*/ 283 w 1191"/>
              <a:gd name="T99" fmla="*/ 936 h 1219"/>
              <a:gd name="T100" fmla="*/ 312 w 1191"/>
              <a:gd name="T101" fmla="*/ 1021 h 1219"/>
              <a:gd name="T102" fmla="*/ 397 w 1191"/>
              <a:gd name="T103" fmla="*/ 1106 h 1219"/>
              <a:gd name="T104" fmla="*/ 454 w 1191"/>
              <a:gd name="T105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1" h="1219">
                <a:moveTo>
                  <a:pt x="454" y="1219"/>
                </a:moveTo>
                <a:lnTo>
                  <a:pt x="510" y="1191"/>
                </a:lnTo>
                <a:lnTo>
                  <a:pt x="539" y="1134"/>
                </a:lnTo>
                <a:lnTo>
                  <a:pt x="652" y="1077"/>
                </a:lnTo>
                <a:lnTo>
                  <a:pt x="709" y="907"/>
                </a:lnTo>
                <a:lnTo>
                  <a:pt x="765" y="879"/>
                </a:lnTo>
                <a:lnTo>
                  <a:pt x="794" y="822"/>
                </a:lnTo>
                <a:lnTo>
                  <a:pt x="822" y="794"/>
                </a:lnTo>
                <a:lnTo>
                  <a:pt x="794" y="737"/>
                </a:lnTo>
                <a:lnTo>
                  <a:pt x="737" y="709"/>
                </a:lnTo>
                <a:lnTo>
                  <a:pt x="765" y="652"/>
                </a:lnTo>
                <a:lnTo>
                  <a:pt x="822" y="652"/>
                </a:lnTo>
                <a:lnTo>
                  <a:pt x="850" y="595"/>
                </a:lnTo>
                <a:lnTo>
                  <a:pt x="765" y="595"/>
                </a:lnTo>
                <a:lnTo>
                  <a:pt x="765" y="539"/>
                </a:lnTo>
                <a:lnTo>
                  <a:pt x="964" y="595"/>
                </a:lnTo>
                <a:lnTo>
                  <a:pt x="964" y="482"/>
                </a:lnTo>
                <a:lnTo>
                  <a:pt x="992" y="397"/>
                </a:lnTo>
                <a:lnTo>
                  <a:pt x="1106" y="369"/>
                </a:lnTo>
                <a:lnTo>
                  <a:pt x="1134" y="283"/>
                </a:lnTo>
                <a:lnTo>
                  <a:pt x="1191" y="255"/>
                </a:lnTo>
                <a:lnTo>
                  <a:pt x="1134" y="198"/>
                </a:lnTo>
                <a:lnTo>
                  <a:pt x="1077" y="227"/>
                </a:lnTo>
                <a:lnTo>
                  <a:pt x="1021" y="170"/>
                </a:lnTo>
                <a:lnTo>
                  <a:pt x="964" y="142"/>
                </a:lnTo>
                <a:lnTo>
                  <a:pt x="936" y="57"/>
                </a:lnTo>
                <a:lnTo>
                  <a:pt x="822" y="28"/>
                </a:lnTo>
                <a:lnTo>
                  <a:pt x="765" y="57"/>
                </a:lnTo>
                <a:lnTo>
                  <a:pt x="794" y="142"/>
                </a:lnTo>
                <a:lnTo>
                  <a:pt x="822" y="198"/>
                </a:lnTo>
                <a:lnTo>
                  <a:pt x="680" y="227"/>
                </a:lnTo>
                <a:lnTo>
                  <a:pt x="652" y="312"/>
                </a:lnTo>
                <a:lnTo>
                  <a:pt x="454" y="369"/>
                </a:lnTo>
                <a:lnTo>
                  <a:pt x="312" y="283"/>
                </a:lnTo>
                <a:lnTo>
                  <a:pt x="227" y="85"/>
                </a:lnTo>
                <a:lnTo>
                  <a:pt x="170" y="85"/>
                </a:lnTo>
                <a:lnTo>
                  <a:pt x="113" y="28"/>
                </a:lnTo>
                <a:lnTo>
                  <a:pt x="57" y="0"/>
                </a:lnTo>
                <a:lnTo>
                  <a:pt x="0" y="85"/>
                </a:lnTo>
                <a:lnTo>
                  <a:pt x="28" y="142"/>
                </a:lnTo>
                <a:lnTo>
                  <a:pt x="85" y="312"/>
                </a:lnTo>
                <a:lnTo>
                  <a:pt x="142" y="369"/>
                </a:lnTo>
                <a:lnTo>
                  <a:pt x="113" y="425"/>
                </a:lnTo>
                <a:lnTo>
                  <a:pt x="198" y="454"/>
                </a:lnTo>
                <a:lnTo>
                  <a:pt x="113" y="595"/>
                </a:lnTo>
                <a:lnTo>
                  <a:pt x="142" y="652"/>
                </a:lnTo>
                <a:lnTo>
                  <a:pt x="85" y="737"/>
                </a:lnTo>
                <a:lnTo>
                  <a:pt x="170" y="794"/>
                </a:lnTo>
                <a:lnTo>
                  <a:pt x="170" y="907"/>
                </a:lnTo>
                <a:lnTo>
                  <a:pt x="283" y="936"/>
                </a:lnTo>
                <a:lnTo>
                  <a:pt x="312" y="1021"/>
                </a:lnTo>
                <a:lnTo>
                  <a:pt x="397" y="1106"/>
                </a:lnTo>
                <a:lnTo>
                  <a:pt x="454" y="12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2" name="Freeform 149"/>
          <p:cNvSpPr>
            <a:spLocks/>
          </p:cNvSpPr>
          <p:nvPr/>
        </p:nvSpPr>
        <p:spPr bwMode="auto">
          <a:xfrm>
            <a:off x="6675054" y="1996712"/>
            <a:ext cx="1548203" cy="1314028"/>
          </a:xfrm>
          <a:custGeom>
            <a:avLst/>
            <a:gdLst>
              <a:gd name="T0" fmla="*/ 255 w 1871"/>
              <a:gd name="T1" fmla="*/ 1247 h 1588"/>
              <a:gd name="T2" fmla="*/ 369 w 1871"/>
              <a:gd name="T3" fmla="*/ 1304 h 1588"/>
              <a:gd name="T4" fmla="*/ 596 w 1871"/>
              <a:gd name="T5" fmla="*/ 1588 h 1588"/>
              <a:gd name="T6" fmla="*/ 822 w 1871"/>
              <a:gd name="T7" fmla="*/ 1446 h 1588"/>
              <a:gd name="T8" fmla="*/ 936 w 1871"/>
              <a:gd name="T9" fmla="*/ 1361 h 1588"/>
              <a:gd name="T10" fmla="*/ 964 w 1871"/>
              <a:gd name="T11" fmla="*/ 1247 h 1588"/>
              <a:gd name="T12" fmla="*/ 1106 w 1871"/>
              <a:gd name="T13" fmla="*/ 1361 h 1588"/>
              <a:gd name="T14" fmla="*/ 1219 w 1871"/>
              <a:gd name="T15" fmla="*/ 1332 h 1588"/>
              <a:gd name="T16" fmla="*/ 1418 w 1871"/>
              <a:gd name="T17" fmla="*/ 1134 h 1588"/>
              <a:gd name="T18" fmla="*/ 1531 w 1871"/>
              <a:gd name="T19" fmla="*/ 1021 h 1588"/>
              <a:gd name="T20" fmla="*/ 1503 w 1871"/>
              <a:gd name="T21" fmla="*/ 822 h 1588"/>
              <a:gd name="T22" fmla="*/ 1559 w 1871"/>
              <a:gd name="T23" fmla="*/ 595 h 1588"/>
              <a:gd name="T24" fmla="*/ 1645 w 1871"/>
              <a:gd name="T25" fmla="*/ 482 h 1588"/>
              <a:gd name="T26" fmla="*/ 1815 w 1871"/>
              <a:gd name="T27" fmla="*/ 255 h 1588"/>
              <a:gd name="T28" fmla="*/ 1843 w 1871"/>
              <a:gd name="T29" fmla="*/ 57 h 1588"/>
              <a:gd name="T30" fmla="*/ 1786 w 1871"/>
              <a:gd name="T31" fmla="*/ 0 h 1588"/>
              <a:gd name="T32" fmla="*/ 1673 w 1871"/>
              <a:gd name="T33" fmla="*/ 57 h 1588"/>
              <a:gd name="T34" fmla="*/ 1645 w 1871"/>
              <a:gd name="T35" fmla="*/ 113 h 1588"/>
              <a:gd name="T36" fmla="*/ 1503 w 1871"/>
              <a:gd name="T37" fmla="*/ 142 h 1588"/>
              <a:gd name="T38" fmla="*/ 1361 w 1871"/>
              <a:gd name="T39" fmla="*/ 340 h 1588"/>
              <a:gd name="T40" fmla="*/ 1304 w 1871"/>
              <a:gd name="T41" fmla="*/ 57 h 1588"/>
              <a:gd name="T42" fmla="*/ 1248 w 1871"/>
              <a:gd name="T43" fmla="*/ 113 h 1588"/>
              <a:gd name="T44" fmla="*/ 1134 w 1871"/>
              <a:gd name="T45" fmla="*/ 170 h 1588"/>
              <a:gd name="T46" fmla="*/ 1134 w 1871"/>
              <a:gd name="T47" fmla="*/ 340 h 1588"/>
              <a:gd name="T48" fmla="*/ 936 w 1871"/>
              <a:gd name="T49" fmla="*/ 482 h 1588"/>
              <a:gd name="T50" fmla="*/ 794 w 1871"/>
              <a:gd name="T51" fmla="*/ 482 h 1588"/>
              <a:gd name="T52" fmla="*/ 709 w 1871"/>
              <a:gd name="T53" fmla="*/ 425 h 1588"/>
              <a:gd name="T54" fmla="*/ 596 w 1871"/>
              <a:gd name="T55" fmla="*/ 482 h 1588"/>
              <a:gd name="T56" fmla="*/ 511 w 1871"/>
              <a:gd name="T57" fmla="*/ 482 h 1588"/>
              <a:gd name="T58" fmla="*/ 284 w 1871"/>
              <a:gd name="T59" fmla="*/ 510 h 1588"/>
              <a:gd name="T60" fmla="*/ 0 w 1871"/>
              <a:gd name="T61" fmla="*/ 624 h 1588"/>
              <a:gd name="T62" fmla="*/ 29 w 1871"/>
              <a:gd name="T63" fmla="*/ 709 h 1588"/>
              <a:gd name="T64" fmla="*/ 114 w 1871"/>
              <a:gd name="T65" fmla="*/ 765 h 1588"/>
              <a:gd name="T66" fmla="*/ 227 w 1871"/>
              <a:gd name="T67" fmla="*/ 850 h 1588"/>
              <a:gd name="T68" fmla="*/ 199 w 1871"/>
              <a:gd name="T69" fmla="*/ 964 h 1588"/>
              <a:gd name="T70" fmla="*/ 170 w 1871"/>
              <a:gd name="T71" fmla="*/ 1049 h 1588"/>
              <a:gd name="T72" fmla="*/ 199 w 1871"/>
              <a:gd name="T73" fmla="*/ 1219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71" h="1588">
                <a:moveTo>
                  <a:pt x="199" y="1219"/>
                </a:moveTo>
                <a:lnTo>
                  <a:pt x="255" y="1247"/>
                </a:lnTo>
                <a:lnTo>
                  <a:pt x="312" y="1304"/>
                </a:lnTo>
                <a:lnTo>
                  <a:pt x="369" y="1304"/>
                </a:lnTo>
                <a:lnTo>
                  <a:pt x="454" y="1502"/>
                </a:lnTo>
                <a:lnTo>
                  <a:pt x="596" y="1588"/>
                </a:lnTo>
                <a:lnTo>
                  <a:pt x="794" y="1531"/>
                </a:lnTo>
                <a:lnTo>
                  <a:pt x="822" y="1446"/>
                </a:lnTo>
                <a:lnTo>
                  <a:pt x="964" y="1417"/>
                </a:lnTo>
                <a:lnTo>
                  <a:pt x="936" y="1361"/>
                </a:lnTo>
                <a:lnTo>
                  <a:pt x="907" y="1276"/>
                </a:lnTo>
                <a:lnTo>
                  <a:pt x="964" y="1247"/>
                </a:lnTo>
                <a:lnTo>
                  <a:pt x="1078" y="1276"/>
                </a:lnTo>
                <a:lnTo>
                  <a:pt x="1106" y="1361"/>
                </a:lnTo>
                <a:lnTo>
                  <a:pt x="1163" y="1389"/>
                </a:lnTo>
                <a:lnTo>
                  <a:pt x="1219" y="1332"/>
                </a:lnTo>
                <a:lnTo>
                  <a:pt x="1389" y="1219"/>
                </a:lnTo>
                <a:lnTo>
                  <a:pt x="1418" y="1134"/>
                </a:lnTo>
                <a:lnTo>
                  <a:pt x="1446" y="1162"/>
                </a:lnTo>
                <a:lnTo>
                  <a:pt x="1531" y="1021"/>
                </a:lnTo>
                <a:lnTo>
                  <a:pt x="1559" y="907"/>
                </a:lnTo>
                <a:lnTo>
                  <a:pt x="1503" y="822"/>
                </a:lnTo>
                <a:lnTo>
                  <a:pt x="1474" y="709"/>
                </a:lnTo>
                <a:lnTo>
                  <a:pt x="1559" y="595"/>
                </a:lnTo>
                <a:lnTo>
                  <a:pt x="1559" y="482"/>
                </a:lnTo>
                <a:lnTo>
                  <a:pt x="1645" y="482"/>
                </a:lnTo>
                <a:lnTo>
                  <a:pt x="1843" y="312"/>
                </a:lnTo>
                <a:lnTo>
                  <a:pt x="1815" y="255"/>
                </a:lnTo>
                <a:lnTo>
                  <a:pt x="1871" y="113"/>
                </a:lnTo>
                <a:lnTo>
                  <a:pt x="1843" y="57"/>
                </a:lnTo>
                <a:lnTo>
                  <a:pt x="1815" y="0"/>
                </a:lnTo>
                <a:lnTo>
                  <a:pt x="1786" y="0"/>
                </a:lnTo>
                <a:lnTo>
                  <a:pt x="1701" y="85"/>
                </a:lnTo>
                <a:lnTo>
                  <a:pt x="1673" y="57"/>
                </a:lnTo>
                <a:lnTo>
                  <a:pt x="1616" y="57"/>
                </a:lnTo>
                <a:lnTo>
                  <a:pt x="1645" y="113"/>
                </a:lnTo>
                <a:lnTo>
                  <a:pt x="1559" y="113"/>
                </a:lnTo>
                <a:lnTo>
                  <a:pt x="1503" y="142"/>
                </a:lnTo>
                <a:lnTo>
                  <a:pt x="1503" y="227"/>
                </a:lnTo>
                <a:lnTo>
                  <a:pt x="1361" y="340"/>
                </a:lnTo>
                <a:lnTo>
                  <a:pt x="1361" y="170"/>
                </a:lnTo>
                <a:lnTo>
                  <a:pt x="1304" y="57"/>
                </a:lnTo>
                <a:lnTo>
                  <a:pt x="1219" y="57"/>
                </a:lnTo>
                <a:lnTo>
                  <a:pt x="1248" y="113"/>
                </a:lnTo>
                <a:lnTo>
                  <a:pt x="1191" y="170"/>
                </a:lnTo>
                <a:lnTo>
                  <a:pt x="1134" y="170"/>
                </a:lnTo>
                <a:lnTo>
                  <a:pt x="1106" y="255"/>
                </a:lnTo>
                <a:lnTo>
                  <a:pt x="1134" y="340"/>
                </a:lnTo>
                <a:lnTo>
                  <a:pt x="1134" y="397"/>
                </a:lnTo>
                <a:lnTo>
                  <a:pt x="936" y="482"/>
                </a:lnTo>
                <a:lnTo>
                  <a:pt x="907" y="539"/>
                </a:lnTo>
                <a:lnTo>
                  <a:pt x="794" y="482"/>
                </a:lnTo>
                <a:lnTo>
                  <a:pt x="737" y="510"/>
                </a:lnTo>
                <a:lnTo>
                  <a:pt x="709" y="425"/>
                </a:lnTo>
                <a:lnTo>
                  <a:pt x="652" y="482"/>
                </a:lnTo>
                <a:lnTo>
                  <a:pt x="596" y="482"/>
                </a:lnTo>
                <a:lnTo>
                  <a:pt x="539" y="454"/>
                </a:lnTo>
                <a:lnTo>
                  <a:pt x="511" y="482"/>
                </a:lnTo>
                <a:lnTo>
                  <a:pt x="454" y="425"/>
                </a:lnTo>
                <a:lnTo>
                  <a:pt x="284" y="510"/>
                </a:lnTo>
                <a:lnTo>
                  <a:pt x="85" y="482"/>
                </a:lnTo>
                <a:lnTo>
                  <a:pt x="0" y="624"/>
                </a:lnTo>
                <a:lnTo>
                  <a:pt x="29" y="652"/>
                </a:lnTo>
                <a:lnTo>
                  <a:pt x="29" y="709"/>
                </a:lnTo>
                <a:lnTo>
                  <a:pt x="57" y="765"/>
                </a:lnTo>
                <a:lnTo>
                  <a:pt x="114" y="765"/>
                </a:lnTo>
                <a:lnTo>
                  <a:pt x="114" y="794"/>
                </a:lnTo>
                <a:lnTo>
                  <a:pt x="227" y="850"/>
                </a:lnTo>
                <a:lnTo>
                  <a:pt x="227" y="879"/>
                </a:lnTo>
                <a:lnTo>
                  <a:pt x="199" y="964"/>
                </a:lnTo>
                <a:lnTo>
                  <a:pt x="227" y="1021"/>
                </a:lnTo>
                <a:lnTo>
                  <a:pt x="170" y="1049"/>
                </a:lnTo>
                <a:lnTo>
                  <a:pt x="170" y="1191"/>
                </a:lnTo>
                <a:lnTo>
                  <a:pt x="199" y="12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3" name="Freeform 150"/>
          <p:cNvSpPr>
            <a:spLocks/>
          </p:cNvSpPr>
          <p:nvPr/>
        </p:nvSpPr>
        <p:spPr bwMode="auto">
          <a:xfrm>
            <a:off x="6440879" y="917686"/>
            <a:ext cx="1383536" cy="1595369"/>
          </a:xfrm>
          <a:custGeom>
            <a:avLst/>
            <a:gdLst>
              <a:gd name="T0" fmla="*/ 283 w 1672"/>
              <a:gd name="T1" fmla="*/ 1928 h 1928"/>
              <a:gd name="T2" fmla="*/ 368 w 1672"/>
              <a:gd name="T3" fmla="*/ 1786 h 1928"/>
              <a:gd name="T4" fmla="*/ 567 w 1672"/>
              <a:gd name="T5" fmla="*/ 1814 h 1928"/>
              <a:gd name="T6" fmla="*/ 737 w 1672"/>
              <a:gd name="T7" fmla="*/ 1729 h 1928"/>
              <a:gd name="T8" fmla="*/ 794 w 1672"/>
              <a:gd name="T9" fmla="*/ 1786 h 1928"/>
              <a:gd name="T10" fmla="*/ 822 w 1672"/>
              <a:gd name="T11" fmla="*/ 1758 h 1928"/>
              <a:gd name="T12" fmla="*/ 879 w 1672"/>
              <a:gd name="T13" fmla="*/ 1786 h 1928"/>
              <a:gd name="T14" fmla="*/ 935 w 1672"/>
              <a:gd name="T15" fmla="*/ 1786 h 1928"/>
              <a:gd name="T16" fmla="*/ 992 w 1672"/>
              <a:gd name="T17" fmla="*/ 1729 h 1928"/>
              <a:gd name="T18" fmla="*/ 1020 w 1672"/>
              <a:gd name="T19" fmla="*/ 1814 h 1928"/>
              <a:gd name="T20" fmla="*/ 1077 w 1672"/>
              <a:gd name="T21" fmla="*/ 1786 h 1928"/>
              <a:gd name="T22" fmla="*/ 1190 w 1672"/>
              <a:gd name="T23" fmla="*/ 1843 h 1928"/>
              <a:gd name="T24" fmla="*/ 1219 w 1672"/>
              <a:gd name="T25" fmla="*/ 1786 h 1928"/>
              <a:gd name="T26" fmla="*/ 1417 w 1672"/>
              <a:gd name="T27" fmla="*/ 1701 h 1928"/>
              <a:gd name="T28" fmla="*/ 1417 w 1672"/>
              <a:gd name="T29" fmla="*/ 1644 h 1928"/>
              <a:gd name="T30" fmla="*/ 1389 w 1672"/>
              <a:gd name="T31" fmla="*/ 1559 h 1928"/>
              <a:gd name="T32" fmla="*/ 1417 w 1672"/>
              <a:gd name="T33" fmla="*/ 1474 h 1928"/>
              <a:gd name="T34" fmla="*/ 1474 w 1672"/>
              <a:gd name="T35" fmla="*/ 1474 h 1928"/>
              <a:gd name="T36" fmla="*/ 1531 w 1672"/>
              <a:gd name="T37" fmla="*/ 1417 h 1928"/>
              <a:gd name="T38" fmla="*/ 1502 w 1672"/>
              <a:gd name="T39" fmla="*/ 1361 h 1928"/>
              <a:gd name="T40" fmla="*/ 1559 w 1672"/>
              <a:gd name="T41" fmla="*/ 1361 h 1928"/>
              <a:gd name="T42" fmla="*/ 1672 w 1672"/>
              <a:gd name="T43" fmla="*/ 1304 h 1928"/>
              <a:gd name="T44" fmla="*/ 1672 w 1672"/>
              <a:gd name="T45" fmla="*/ 1247 h 1928"/>
              <a:gd name="T46" fmla="*/ 1587 w 1672"/>
              <a:gd name="T47" fmla="*/ 1162 h 1928"/>
              <a:gd name="T48" fmla="*/ 1587 w 1672"/>
              <a:gd name="T49" fmla="*/ 1077 h 1928"/>
              <a:gd name="T50" fmla="*/ 1502 w 1672"/>
              <a:gd name="T51" fmla="*/ 1106 h 1928"/>
              <a:gd name="T52" fmla="*/ 1474 w 1672"/>
              <a:gd name="T53" fmla="*/ 1077 h 1928"/>
              <a:gd name="T54" fmla="*/ 1587 w 1672"/>
              <a:gd name="T55" fmla="*/ 964 h 1928"/>
              <a:gd name="T56" fmla="*/ 1502 w 1672"/>
              <a:gd name="T57" fmla="*/ 907 h 1928"/>
              <a:gd name="T58" fmla="*/ 1531 w 1672"/>
              <a:gd name="T59" fmla="*/ 624 h 1928"/>
              <a:gd name="T60" fmla="*/ 1446 w 1672"/>
              <a:gd name="T61" fmla="*/ 539 h 1928"/>
              <a:gd name="T62" fmla="*/ 1531 w 1672"/>
              <a:gd name="T63" fmla="*/ 283 h 1928"/>
              <a:gd name="T64" fmla="*/ 1446 w 1672"/>
              <a:gd name="T65" fmla="*/ 227 h 1928"/>
              <a:gd name="T66" fmla="*/ 1275 w 1672"/>
              <a:gd name="T67" fmla="*/ 198 h 1928"/>
              <a:gd name="T68" fmla="*/ 1304 w 1672"/>
              <a:gd name="T69" fmla="*/ 142 h 1928"/>
              <a:gd name="T70" fmla="*/ 1190 w 1672"/>
              <a:gd name="T71" fmla="*/ 0 h 1928"/>
              <a:gd name="T72" fmla="*/ 1077 w 1672"/>
              <a:gd name="T73" fmla="*/ 0 h 1928"/>
              <a:gd name="T74" fmla="*/ 850 w 1672"/>
              <a:gd name="T75" fmla="*/ 85 h 1928"/>
              <a:gd name="T76" fmla="*/ 708 w 1672"/>
              <a:gd name="T77" fmla="*/ 0 h 1928"/>
              <a:gd name="T78" fmla="*/ 595 w 1672"/>
              <a:gd name="T79" fmla="*/ 0 h 1928"/>
              <a:gd name="T80" fmla="*/ 538 w 1672"/>
              <a:gd name="T81" fmla="*/ 85 h 1928"/>
              <a:gd name="T82" fmla="*/ 652 w 1672"/>
              <a:gd name="T83" fmla="*/ 170 h 1928"/>
              <a:gd name="T84" fmla="*/ 680 w 1672"/>
              <a:gd name="T85" fmla="*/ 312 h 1928"/>
              <a:gd name="T86" fmla="*/ 623 w 1672"/>
              <a:gd name="T87" fmla="*/ 397 h 1928"/>
              <a:gd name="T88" fmla="*/ 482 w 1672"/>
              <a:gd name="T89" fmla="*/ 425 h 1928"/>
              <a:gd name="T90" fmla="*/ 425 w 1672"/>
              <a:gd name="T91" fmla="*/ 510 h 1928"/>
              <a:gd name="T92" fmla="*/ 340 w 1672"/>
              <a:gd name="T93" fmla="*/ 425 h 1928"/>
              <a:gd name="T94" fmla="*/ 255 w 1672"/>
              <a:gd name="T95" fmla="*/ 510 h 1928"/>
              <a:gd name="T96" fmla="*/ 170 w 1672"/>
              <a:gd name="T97" fmla="*/ 482 h 1928"/>
              <a:gd name="T98" fmla="*/ 85 w 1672"/>
              <a:gd name="T99" fmla="*/ 510 h 1928"/>
              <a:gd name="T100" fmla="*/ 113 w 1672"/>
              <a:gd name="T101" fmla="*/ 680 h 1928"/>
              <a:gd name="T102" fmla="*/ 28 w 1672"/>
              <a:gd name="T103" fmla="*/ 709 h 1928"/>
              <a:gd name="T104" fmla="*/ 0 w 1672"/>
              <a:gd name="T105" fmla="*/ 794 h 1928"/>
              <a:gd name="T106" fmla="*/ 56 w 1672"/>
              <a:gd name="T107" fmla="*/ 850 h 1928"/>
              <a:gd name="T108" fmla="*/ 141 w 1672"/>
              <a:gd name="T109" fmla="*/ 992 h 1928"/>
              <a:gd name="T110" fmla="*/ 255 w 1672"/>
              <a:gd name="T111" fmla="*/ 1020 h 1928"/>
              <a:gd name="T112" fmla="*/ 255 w 1672"/>
              <a:gd name="T113" fmla="*/ 1134 h 1928"/>
              <a:gd name="T114" fmla="*/ 113 w 1672"/>
              <a:gd name="T115" fmla="*/ 1361 h 1928"/>
              <a:gd name="T116" fmla="*/ 198 w 1672"/>
              <a:gd name="T117" fmla="*/ 1446 h 1928"/>
              <a:gd name="T118" fmla="*/ 141 w 1672"/>
              <a:gd name="T119" fmla="*/ 1474 h 1928"/>
              <a:gd name="T120" fmla="*/ 141 w 1672"/>
              <a:gd name="T121" fmla="*/ 1758 h 1928"/>
              <a:gd name="T122" fmla="*/ 198 w 1672"/>
              <a:gd name="T123" fmla="*/ 1786 h 1928"/>
              <a:gd name="T124" fmla="*/ 283 w 1672"/>
              <a:gd name="T125" fmla="*/ 1928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72" h="1928">
                <a:moveTo>
                  <a:pt x="283" y="1928"/>
                </a:moveTo>
                <a:lnTo>
                  <a:pt x="368" y="1786"/>
                </a:lnTo>
                <a:lnTo>
                  <a:pt x="567" y="1814"/>
                </a:lnTo>
                <a:lnTo>
                  <a:pt x="737" y="1729"/>
                </a:lnTo>
                <a:lnTo>
                  <a:pt x="794" y="1786"/>
                </a:lnTo>
                <a:lnTo>
                  <a:pt x="822" y="1758"/>
                </a:lnTo>
                <a:lnTo>
                  <a:pt x="879" y="1786"/>
                </a:lnTo>
                <a:lnTo>
                  <a:pt x="935" y="1786"/>
                </a:lnTo>
                <a:lnTo>
                  <a:pt x="992" y="1729"/>
                </a:lnTo>
                <a:lnTo>
                  <a:pt x="1020" y="1814"/>
                </a:lnTo>
                <a:lnTo>
                  <a:pt x="1077" y="1786"/>
                </a:lnTo>
                <a:lnTo>
                  <a:pt x="1190" y="1843"/>
                </a:lnTo>
                <a:lnTo>
                  <a:pt x="1219" y="1786"/>
                </a:lnTo>
                <a:lnTo>
                  <a:pt x="1417" y="1701"/>
                </a:lnTo>
                <a:lnTo>
                  <a:pt x="1417" y="1644"/>
                </a:lnTo>
                <a:lnTo>
                  <a:pt x="1389" y="1559"/>
                </a:lnTo>
                <a:lnTo>
                  <a:pt x="1417" y="1474"/>
                </a:lnTo>
                <a:lnTo>
                  <a:pt x="1474" y="1474"/>
                </a:lnTo>
                <a:lnTo>
                  <a:pt x="1531" y="1417"/>
                </a:lnTo>
                <a:lnTo>
                  <a:pt x="1502" y="1361"/>
                </a:lnTo>
                <a:lnTo>
                  <a:pt x="1559" y="1361"/>
                </a:lnTo>
                <a:lnTo>
                  <a:pt x="1672" y="1304"/>
                </a:lnTo>
                <a:lnTo>
                  <a:pt x="1672" y="1247"/>
                </a:lnTo>
                <a:lnTo>
                  <a:pt x="1587" y="1162"/>
                </a:lnTo>
                <a:lnTo>
                  <a:pt x="1587" y="1077"/>
                </a:lnTo>
                <a:lnTo>
                  <a:pt x="1502" y="1106"/>
                </a:lnTo>
                <a:lnTo>
                  <a:pt x="1474" y="1077"/>
                </a:lnTo>
                <a:lnTo>
                  <a:pt x="1587" y="964"/>
                </a:lnTo>
                <a:lnTo>
                  <a:pt x="1502" y="907"/>
                </a:lnTo>
                <a:lnTo>
                  <a:pt x="1531" y="624"/>
                </a:lnTo>
                <a:lnTo>
                  <a:pt x="1446" y="539"/>
                </a:lnTo>
                <a:lnTo>
                  <a:pt x="1531" y="283"/>
                </a:lnTo>
                <a:lnTo>
                  <a:pt x="1446" y="227"/>
                </a:lnTo>
                <a:lnTo>
                  <a:pt x="1275" y="198"/>
                </a:lnTo>
                <a:lnTo>
                  <a:pt x="1304" y="142"/>
                </a:lnTo>
                <a:lnTo>
                  <a:pt x="1190" y="0"/>
                </a:lnTo>
                <a:lnTo>
                  <a:pt x="1077" y="0"/>
                </a:lnTo>
                <a:lnTo>
                  <a:pt x="850" y="85"/>
                </a:lnTo>
                <a:lnTo>
                  <a:pt x="708" y="0"/>
                </a:lnTo>
                <a:lnTo>
                  <a:pt x="595" y="0"/>
                </a:lnTo>
                <a:lnTo>
                  <a:pt x="538" y="85"/>
                </a:lnTo>
                <a:lnTo>
                  <a:pt x="652" y="170"/>
                </a:lnTo>
                <a:lnTo>
                  <a:pt x="680" y="312"/>
                </a:lnTo>
                <a:lnTo>
                  <a:pt x="623" y="397"/>
                </a:lnTo>
                <a:lnTo>
                  <a:pt x="482" y="425"/>
                </a:lnTo>
                <a:lnTo>
                  <a:pt x="425" y="510"/>
                </a:lnTo>
                <a:lnTo>
                  <a:pt x="340" y="425"/>
                </a:lnTo>
                <a:lnTo>
                  <a:pt x="255" y="510"/>
                </a:lnTo>
                <a:lnTo>
                  <a:pt x="170" y="482"/>
                </a:lnTo>
                <a:lnTo>
                  <a:pt x="85" y="510"/>
                </a:lnTo>
                <a:lnTo>
                  <a:pt x="113" y="680"/>
                </a:lnTo>
                <a:lnTo>
                  <a:pt x="28" y="709"/>
                </a:lnTo>
                <a:lnTo>
                  <a:pt x="0" y="794"/>
                </a:lnTo>
                <a:lnTo>
                  <a:pt x="56" y="850"/>
                </a:lnTo>
                <a:lnTo>
                  <a:pt x="141" y="992"/>
                </a:lnTo>
                <a:lnTo>
                  <a:pt x="255" y="1020"/>
                </a:lnTo>
                <a:lnTo>
                  <a:pt x="255" y="1134"/>
                </a:lnTo>
                <a:lnTo>
                  <a:pt x="113" y="1361"/>
                </a:lnTo>
                <a:lnTo>
                  <a:pt x="198" y="1446"/>
                </a:lnTo>
                <a:lnTo>
                  <a:pt x="141" y="1474"/>
                </a:lnTo>
                <a:lnTo>
                  <a:pt x="141" y="1758"/>
                </a:lnTo>
                <a:lnTo>
                  <a:pt x="198" y="1786"/>
                </a:lnTo>
                <a:lnTo>
                  <a:pt x="283" y="19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4" name="Freeform 151"/>
          <p:cNvSpPr>
            <a:spLocks/>
          </p:cNvSpPr>
          <p:nvPr/>
        </p:nvSpPr>
        <p:spPr bwMode="auto">
          <a:xfrm>
            <a:off x="7355237" y="612349"/>
            <a:ext cx="422839" cy="493174"/>
          </a:xfrm>
          <a:custGeom>
            <a:avLst/>
            <a:gdLst>
              <a:gd name="T0" fmla="*/ 341 w 511"/>
              <a:gd name="T1" fmla="*/ 596 h 596"/>
              <a:gd name="T2" fmla="*/ 170 w 511"/>
              <a:gd name="T3" fmla="*/ 567 h 596"/>
              <a:gd name="T4" fmla="*/ 199 w 511"/>
              <a:gd name="T5" fmla="*/ 511 h 596"/>
              <a:gd name="T6" fmla="*/ 85 w 511"/>
              <a:gd name="T7" fmla="*/ 369 h 596"/>
              <a:gd name="T8" fmla="*/ 114 w 511"/>
              <a:gd name="T9" fmla="*/ 284 h 596"/>
              <a:gd name="T10" fmla="*/ 57 w 511"/>
              <a:gd name="T11" fmla="*/ 199 h 596"/>
              <a:gd name="T12" fmla="*/ 0 w 511"/>
              <a:gd name="T13" fmla="*/ 170 h 596"/>
              <a:gd name="T14" fmla="*/ 0 w 511"/>
              <a:gd name="T15" fmla="*/ 114 h 596"/>
              <a:gd name="T16" fmla="*/ 170 w 511"/>
              <a:gd name="T17" fmla="*/ 57 h 596"/>
              <a:gd name="T18" fmla="*/ 227 w 511"/>
              <a:gd name="T19" fmla="*/ 57 h 596"/>
              <a:gd name="T20" fmla="*/ 284 w 511"/>
              <a:gd name="T21" fmla="*/ 0 h 596"/>
              <a:gd name="T22" fmla="*/ 426 w 511"/>
              <a:gd name="T23" fmla="*/ 29 h 596"/>
              <a:gd name="T24" fmla="*/ 426 w 511"/>
              <a:gd name="T25" fmla="*/ 170 h 596"/>
              <a:gd name="T26" fmla="*/ 511 w 511"/>
              <a:gd name="T27" fmla="*/ 284 h 596"/>
              <a:gd name="T28" fmla="*/ 482 w 511"/>
              <a:gd name="T29" fmla="*/ 397 h 596"/>
              <a:gd name="T30" fmla="*/ 426 w 511"/>
              <a:gd name="T31" fmla="*/ 369 h 596"/>
              <a:gd name="T32" fmla="*/ 369 w 511"/>
              <a:gd name="T33" fmla="*/ 454 h 596"/>
              <a:gd name="T34" fmla="*/ 397 w 511"/>
              <a:gd name="T35" fmla="*/ 539 h 596"/>
              <a:gd name="T36" fmla="*/ 341 w 511"/>
              <a:gd name="T37" fmla="*/ 596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1" h="596">
                <a:moveTo>
                  <a:pt x="341" y="596"/>
                </a:moveTo>
                <a:lnTo>
                  <a:pt x="170" y="567"/>
                </a:lnTo>
                <a:lnTo>
                  <a:pt x="199" y="511"/>
                </a:lnTo>
                <a:lnTo>
                  <a:pt x="85" y="369"/>
                </a:lnTo>
                <a:lnTo>
                  <a:pt x="114" y="284"/>
                </a:lnTo>
                <a:lnTo>
                  <a:pt x="57" y="199"/>
                </a:lnTo>
                <a:lnTo>
                  <a:pt x="0" y="170"/>
                </a:lnTo>
                <a:lnTo>
                  <a:pt x="0" y="114"/>
                </a:lnTo>
                <a:lnTo>
                  <a:pt x="170" y="57"/>
                </a:lnTo>
                <a:lnTo>
                  <a:pt x="227" y="57"/>
                </a:lnTo>
                <a:lnTo>
                  <a:pt x="284" y="0"/>
                </a:lnTo>
                <a:lnTo>
                  <a:pt x="426" y="29"/>
                </a:lnTo>
                <a:lnTo>
                  <a:pt x="426" y="170"/>
                </a:lnTo>
                <a:lnTo>
                  <a:pt x="511" y="284"/>
                </a:lnTo>
                <a:lnTo>
                  <a:pt x="482" y="397"/>
                </a:lnTo>
                <a:lnTo>
                  <a:pt x="426" y="369"/>
                </a:lnTo>
                <a:lnTo>
                  <a:pt x="369" y="454"/>
                </a:lnTo>
                <a:lnTo>
                  <a:pt x="397" y="539"/>
                </a:lnTo>
                <a:lnTo>
                  <a:pt x="341" y="5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5" name="Freeform 154"/>
          <p:cNvSpPr>
            <a:spLocks/>
          </p:cNvSpPr>
          <p:nvPr/>
        </p:nvSpPr>
        <p:spPr bwMode="auto">
          <a:xfrm>
            <a:off x="7590240" y="167168"/>
            <a:ext cx="1102195" cy="2110885"/>
          </a:xfrm>
          <a:custGeom>
            <a:avLst/>
            <a:gdLst>
              <a:gd name="T0" fmla="*/ 142 w 1332"/>
              <a:gd name="T1" fmla="*/ 567 h 2551"/>
              <a:gd name="T2" fmla="*/ 227 w 1332"/>
              <a:gd name="T3" fmla="*/ 822 h 2551"/>
              <a:gd name="T4" fmla="*/ 142 w 1332"/>
              <a:gd name="T5" fmla="*/ 907 h 2551"/>
              <a:gd name="T6" fmla="*/ 113 w 1332"/>
              <a:gd name="T7" fmla="*/ 1077 h 2551"/>
              <a:gd name="T8" fmla="*/ 142 w 1332"/>
              <a:gd name="T9" fmla="*/ 1190 h 2551"/>
              <a:gd name="T10" fmla="*/ 142 w 1332"/>
              <a:gd name="T11" fmla="*/ 1531 h 2551"/>
              <a:gd name="T12" fmla="*/ 198 w 1332"/>
              <a:gd name="T13" fmla="*/ 1871 h 2551"/>
              <a:gd name="T14" fmla="*/ 113 w 1332"/>
              <a:gd name="T15" fmla="*/ 2013 h 2551"/>
              <a:gd name="T16" fmla="*/ 199 w 1332"/>
              <a:gd name="T17" fmla="*/ 2067 h 2551"/>
              <a:gd name="T18" fmla="*/ 283 w 1332"/>
              <a:gd name="T19" fmla="*/ 2211 h 2551"/>
              <a:gd name="T20" fmla="*/ 199 w 1332"/>
              <a:gd name="T21" fmla="*/ 2269 h 2551"/>
              <a:gd name="T22" fmla="*/ 255 w 1332"/>
              <a:gd name="T23" fmla="*/ 2551 h 2551"/>
              <a:gd name="T24" fmla="*/ 397 w 1332"/>
              <a:gd name="T25" fmla="*/ 2353 h 2551"/>
              <a:gd name="T26" fmla="*/ 539 w 1332"/>
              <a:gd name="T27" fmla="*/ 2324 h 2551"/>
              <a:gd name="T28" fmla="*/ 567 w 1332"/>
              <a:gd name="T29" fmla="*/ 2268 h 2551"/>
              <a:gd name="T30" fmla="*/ 680 w 1332"/>
              <a:gd name="T31" fmla="*/ 2211 h 2551"/>
              <a:gd name="T32" fmla="*/ 737 w 1332"/>
              <a:gd name="T33" fmla="*/ 2268 h 2551"/>
              <a:gd name="T34" fmla="*/ 907 w 1332"/>
              <a:gd name="T35" fmla="*/ 2268 h 2551"/>
              <a:gd name="T36" fmla="*/ 1077 w 1332"/>
              <a:gd name="T37" fmla="*/ 2211 h 2551"/>
              <a:gd name="T38" fmla="*/ 1162 w 1332"/>
              <a:gd name="T39" fmla="*/ 2239 h 2551"/>
              <a:gd name="T40" fmla="*/ 1162 w 1332"/>
              <a:gd name="T41" fmla="*/ 2126 h 2551"/>
              <a:gd name="T42" fmla="*/ 1049 w 1332"/>
              <a:gd name="T43" fmla="*/ 1871 h 2551"/>
              <a:gd name="T44" fmla="*/ 1247 w 1332"/>
              <a:gd name="T45" fmla="*/ 1729 h 2551"/>
              <a:gd name="T46" fmla="*/ 1304 w 1332"/>
              <a:gd name="T47" fmla="*/ 1502 h 2551"/>
              <a:gd name="T48" fmla="*/ 1332 w 1332"/>
              <a:gd name="T49" fmla="*/ 1332 h 2551"/>
              <a:gd name="T50" fmla="*/ 1162 w 1332"/>
              <a:gd name="T51" fmla="*/ 1247 h 2551"/>
              <a:gd name="T52" fmla="*/ 964 w 1332"/>
              <a:gd name="T53" fmla="*/ 1105 h 2551"/>
              <a:gd name="T54" fmla="*/ 964 w 1332"/>
              <a:gd name="T55" fmla="*/ 822 h 2551"/>
              <a:gd name="T56" fmla="*/ 1020 w 1332"/>
              <a:gd name="T57" fmla="*/ 708 h 2551"/>
              <a:gd name="T58" fmla="*/ 1191 w 1332"/>
              <a:gd name="T59" fmla="*/ 737 h 2551"/>
              <a:gd name="T60" fmla="*/ 1219 w 1332"/>
              <a:gd name="T61" fmla="*/ 595 h 2551"/>
              <a:gd name="T62" fmla="*/ 1191 w 1332"/>
              <a:gd name="T63" fmla="*/ 425 h 2551"/>
              <a:gd name="T64" fmla="*/ 1049 w 1332"/>
              <a:gd name="T65" fmla="*/ 283 h 2551"/>
              <a:gd name="T66" fmla="*/ 907 w 1332"/>
              <a:gd name="T67" fmla="*/ 198 h 2551"/>
              <a:gd name="T68" fmla="*/ 765 w 1332"/>
              <a:gd name="T69" fmla="*/ 141 h 2551"/>
              <a:gd name="T70" fmla="*/ 567 w 1332"/>
              <a:gd name="T71" fmla="*/ 141 h 2551"/>
              <a:gd name="T72" fmla="*/ 170 w 1332"/>
              <a:gd name="T73" fmla="*/ 0 h 2551"/>
              <a:gd name="T74" fmla="*/ 113 w 1332"/>
              <a:gd name="T75" fmla="*/ 141 h 2551"/>
              <a:gd name="T76" fmla="*/ 28 w 1332"/>
              <a:gd name="T77" fmla="*/ 397 h 2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32" h="2551">
                <a:moveTo>
                  <a:pt x="0" y="538"/>
                </a:moveTo>
                <a:lnTo>
                  <a:pt x="142" y="567"/>
                </a:lnTo>
                <a:lnTo>
                  <a:pt x="142" y="708"/>
                </a:lnTo>
                <a:lnTo>
                  <a:pt x="227" y="822"/>
                </a:lnTo>
                <a:lnTo>
                  <a:pt x="198" y="935"/>
                </a:lnTo>
                <a:lnTo>
                  <a:pt x="142" y="907"/>
                </a:lnTo>
                <a:lnTo>
                  <a:pt x="85" y="992"/>
                </a:lnTo>
                <a:lnTo>
                  <a:pt x="113" y="1077"/>
                </a:lnTo>
                <a:lnTo>
                  <a:pt x="57" y="1134"/>
                </a:lnTo>
                <a:lnTo>
                  <a:pt x="142" y="1190"/>
                </a:lnTo>
                <a:lnTo>
                  <a:pt x="57" y="1446"/>
                </a:lnTo>
                <a:lnTo>
                  <a:pt x="142" y="1531"/>
                </a:lnTo>
                <a:lnTo>
                  <a:pt x="113" y="1814"/>
                </a:lnTo>
                <a:lnTo>
                  <a:pt x="198" y="1871"/>
                </a:lnTo>
                <a:lnTo>
                  <a:pt x="85" y="1984"/>
                </a:lnTo>
                <a:lnTo>
                  <a:pt x="113" y="2013"/>
                </a:lnTo>
                <a:lnTo>
                  <a:pt x="201" y="1983"/>
                </a:lnTo>
                <a:lnTo>
                  <a:pt x="199" y="2067"/>
                </a:lnTo>
                <a:lnTo>
                  <a:pt x="283" y="2154"/>
                </a:lnTo>
                <a:lnTo>
                  <a:pt x="283" y="2211"/>
                </a:lnTo>
                <a:lnTo>
                  <a:pt x="175" y="2265"/>
                </a:lnTo>
                <a:lnTo>
                  <a:pt x="199" y="2269"/>
                </a:lnTo>
                <a:lnTo>
                  <a:pt x="255" y="2381"/>
                </a:lnTo>
                <a:lnTo>
                  <a:pt x="255" y="2551"/>
                </a:lnTo>
                <a:lnTo>
                  <a:pt x="397" y="2438"/>
                </a:lnTo>
                <a:lnTo>
                  <a:pt x="397" y="2353"/>
                </a:lnTo>
                <a:lnTo>
                  <a:pt x="453" y="2324"/>
                </a:lnTo>
                <a:lnTo>
                  <a:pt x="539" y="2324"/>
                </a:lnTo>
                <a:lnTo>
                  <a:pt x="510" y="2268"/>
                </a:lnTo>
                <a:lnTo>
                  <a:pt x="567" y="2268"/>
                </a:lnTo>
                <a:lnTo>
                  <a:pt x="595" y="2295"/>
                </a:lnTo>
                <a:lnTo>
                  <a:pt x="680" y="2211"/>
                </a:lnTo>
                <a:lnTo>
                  <a:pt x="711" y="2211"/>
                </a:lnTo>
                <a:lnTo>
                  <a:pt x="737" y="2268"/>
                </a:lnTo>
                <a:lnTo>
                  <a:pt x="879" y="2324"/>
                </a:lnTo>
                <a:lnTo>
                  <a:pt x="907" y="2268"/>
                </a:lnTo>
                <a:lnTo>
                  <a:pt x="992" y="2211"/>
                </a:lnTo>
                <a:lnTo>
                  <a:pt x="1077" y="2211"/>
                </a:lnTo>
                <a:lnTo>
                  <a:pt x="1134" y="2268"/>
                </a:lnTo>
                <a:lnTo>
                  <a:pt x="1162" y="2239"/>
                </a:lnTo>
                <a:lnTo>
                  <a:pt x="1106" y="2183"/>
                </a:lnTo>
                <a:lnTo>
                  <a:pt x="1162" y="2126"/>
                </a:lnTo>
                <a:lnTo>
                  <a:pt x="1077" y="2069"/>
                </a:lnTo>
                <a:lnTo>
                  <a:pt x="1049" y="1871"/>
                </a:lnTo>
                <a:lnTo>
                  <a:pt x="1162" y="1842"/>
                </a:lnTo>
                <a:lnTo>
                  <a:pt x="1247" y="1729"/>
                </a:lnTo>
                <a:lnTo>
                  <a:pt x="1247" y="1559"/>
                </a:lnTo>
                <a:lnTo>
                  <a:pt x="1304" y="1502"/>
                </a:lnTo>
                <a:lnTo>
                  <a:pt x="1276" y="1446"/>
                </a:lnTo>
                <a:lnTo>
                  <a:pt x="1332" y="1332"/>
                </a:lnTo>
                <a:lnTo>
                  <a:pt x="1276" y="1247"/>
                </a:lnTo>
                <a:lnTo>
                  <a:pt x="1162" y="1247"/>
                </a:lnTo>
                <a:lnTo>
                  <a:pt x="1020" y="1105"/>
                </a:lnTo>
                <a:lnTo>
                  <a:pt x="964" y="1105"/>
                </a:lnTo>
                <a:lnTo>
                  <a:pt x="1049" y="879"/>
                </a:lnTo>
                <a:lnTo>
                  <a:pt x="964" y="822"/>
                </a:lnTo>
                <a:lnTo>
                  <a:pt x="1020" y="793"/>
                </a:lnTo>
                <a:lnTo>
                  <a:pt x="1020" y="708"/>
                </a:lnTo>
                <a:lnTo>
                  <a:pt x="1106" y="765"/>
                </a:lnTo>
                <a:lnTo>
                  <a:pt x="1191" y="737"/>
                </a:lnTo>
                <a:lnTo>
                  <a:pt x="1162" y="680"/>
                </a:lnTo>
                <a:lnTo>
                  <a:pt x="1219" y="595"/>
                </a:lnTo>
                <a:lnTo>
                  <a:pt x="1191" y="510"/>
                </a:lnTo>
                <a:lnTo>
                  <a:pt x="1191" y="425"/>
                </a:lnTo>
                <a:lnTo>
                  <a:pt x="1106" y="283"/>
                </a:lnTo>
                <a:lnTo>
                  <a:pt x="1049" y="283"/>
                </a:lnTo>
                <a:lnTo>
                  <a:pt x="992" y="198"/>
                </a:lnTo>
                <a:lnTo>
                  <a:pt x="907" y="198"/>
                </a:lnTo>
                <a:lnTo>
                  <a:pt x="879" y="141"/>
                </a:lnTo>
                <a:lnTo>
                  <a:pt x="765" y="141"/>
                </a:lnTo>
                <a:lnTo>
                  <a:pt x="652" y="85"/>
                </a:lnTo>
                <a:lnTo>
                  <a:pt x="567" y="141"/>
                </a:lnTo>
                <a:lnTo>
                  <a:pt x="453" y="56"/>
                </a:lnTo>
                <a:lnTo>
                  <a:pt x="170" y="0"/>
                </a:lnTo>
                <a:lnTo>
                  <a:pt x="113" y="56"/>
                </a:lnTo>
                <a:lnTo>
                  <a:pt x="113" y="141"/>
                </a:lnTo>
                <a:lnTo>
                  <a:pt x="57" y="198"/>
                </a:lnTo>
                <a:lnTo>
                  <a:pt x="28" y="397"/>
                </a:lnTo>
                <a:lnTo>
                  <a:pt x="0" y="5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6" name="Freeform 160"/>
          <p:cNvSpPr>
            <a:spLocks/>
          </p:cNvSpPr>
          <p:nvPr/>
        </p:nvSpPr>
        <p:spPr bwMode="auto">
          <a:xfrm>
            <a:off x="8340758" y="4483270"/>
            <a:ext cx="93505" cy="93505"/>
          </a:xfrm>
          <a:custGeom>
            <a:avLst/>
            <a:gdLst>
              <a:gd name="T0" fmla="*/ 113 w 113"/>
              <a:gd name="T1" fmla="*/ 28 h 113"/>
              <a:gd name="T2" fmla="*/ 28 w 113"/>
              <a:gd name="T3" fmla="*/ 0 h 113"/>
              <a:gd name="T4" fmla="*/ 0 w 113"/>
              <a:gd name="T5" fmla="*/ 28 h 113"/>
              <a:gd name="T6" fmla="*/ 0 w 113"/>
              <a:gd name="T7" fmla="*/ 85 h 113"/>
              <a:gd name="T8" fmla="*/ 57 w 113"/>
              <a:gd name="T9" fmla="*/ 113 h 113"/>
              <a:gd name="T10" fmla="*/ 113 w 113"/>
              <a:gd name="T11" fmla="*/ 85 h 113"/>
              <a:gd name="T12" fmla="*/ 113 w 113"/>
              <a:gd name="T13" fmla="*/ 2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" h="113">
                <a:moveTo>
                  <a:pt x="113" y="28"/>
                </a:moveTo>
                <a:lnTo>
                  <a:pt x="28" y="0"/>
                </a:lnTo>
                <a:lnTo>
                  <a:pt x="0" y="28"/>
                </a:lnTo>
                <a:lnTo>
                  <a:pt x="0" y="85"/>
                </a:lnTo>
                <a:lnTo>
                  <a:pt x="57" y="113"/>
                </a:lnTo>
                <a:lnTo>
                  <a:pt x="113" y="85"/>
                </a:lnTo>
                <a:lnTo>
                  <a:pt x="113" y="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7" name="Freeform 161"/>
          <p:cNvSpPr>
            <a:spLocks/>
          </p:cNvSpPr>
          <p:nvPr/>
        </p:nvSpPr>
        <p:spPr bwMode="auto">
          <a:xfrm>
            <a:off x="9630790" y="3850252"/>
            <a:ext cx="94332" cy="46339"/>
          </a:xfrm>
          <a:custGeom>
            <a:avLst/>
            <a:gdLst>
              <a:gd name="T0" fmla="*/ 0 w 114"/>
              <a:gd name="T1" fmla="*/ 56 h 56"/>
              <a:gd name="T2" fmla="*/ 0 w 114"/>
              <a:gd name="T3" fmla="*/ 0 h 56"/>
              <a:gd name="T4" fmla="*/ 85 w 114"/>
              <a:gd name="T5" fmla="*/ 0 h 56"/>
              <a:gd name="T6" fmla="*/ 114 w 114"/>
              <a:gd name="T7" fmla="*/ 28 h 56"/>
              <a:gd name="T8" fmla="*/ 114 w 114"/>
              <a:gd name="T9" fmla="*/ 56 h 56"/>
              <a:gd name="T10" fmla="*/ 0 w 11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" h="56">
                <a:moveTo>
                  <a:pt x="0" y="56"/>
                </a:moveTo>
                <a:lnTo>
                  <a:pt x="0" y="0"/>
                </a:lnTo>
                <a:lnTo>
                  <a:pt x="85" y="0"/>
                </a:lnTo>
                <a:lnTo>
                  <a:pt x="114" y="28"/>
                </a:lnTo>
                <a:lnTo>
                  <a:pt x="114" y="56"/>
                </a:lnTo>
                <a:lnTo>
                  <a:pt x="0" y="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8" name="Freeform 162"/>
          <p:cNvSpPr>
            <a:spLocks/>
          </p:cNvSpPr>
          <p:nvPr/>
        </p:nvSpPr>
        <p:spPr bwMode="auto">
          <a:xfrm>
            <a:off x="8762770" y="3732751"/>
            <a:ext cx="704180" cy="703352"/>
          </a:xfrm>
          <a:custGeom>
            <a:avLst/>
            <a:gdLst>
              <a:gd name="T0" fmla="*/ 85 w 851"/>
              <a:gd name="T1" fmla="*/ 794 h 850"/>
              <a:gd name="T2" fmla="*/ 29 w 851"/>
              <a:gd name="T3" fmla="*/ 680 h 850"/>
              <a:gd name="T4" fmla="*/ 0 w 851"/>
              <a:gd name="T5" fmla="*/ 652 h 850"/>
              <a:gd name="T6" fmla="*/ 0 w 851"/>
              <a:gd name="T7" fmla="*/ 567 h 850"/>
              <a:gd name="T8" fmla="*/ 29 w 851"/>
              <a:gd name="T9" fmla="*/ 567 h 850"/>
              <a:gd name="T10" fmla="*/ 0 w 851"/>
              <a:gd name="T11" fmla="*/ 425 h 850"/>
              <a:gd name="T12" fmla="*/ 85 w 851"/>
              <a:gd name="T13" fmla="*/ 397 h 850"/>
              <a:gd name="T14" fmla="*/ 85 w 851"/>
              <a:gd name="T15" fmla="*/ 312 h 850"/>
              <a:gd name="T16" fmla="*/ 142 w 851"/>
              <a:gd name="T17" fmla="*/ 283 h 850"/>
              <a:gd name="T18" fmla="*/ 170 w 851"/>
              <a:gd name="T19" fmla="*/ 312 h 850"/>
              <a:gd name="T20" fmla="*/ 255 w 851"/>
              <a:gd name="T21" fmla="*/ 283 h 850"/>
              <a:gd name="T22" fmla="*/ 255 w 851"/>
              <a:gd name="T23" fmla="*/ 227 h 850"/>
              <a:gd name="T24" fmla="*/ 341 w 851"/>
              <a:gd name="T25" fmla="*/ 198 h 850"/>
              <a:gd name="T26" fmla="*/ 369 w 851"/>
              <a:gd name="T27" fmla="*/ 113 h 850"/>
              <a:gd name="T28" fmla="*/ 482 w 851"/>
              <a:gd name="T29" fmla="*/ 198 h 850"/>
              <a:gd name="T30" fmla="*/ 539 w 851"/>
              <a:gd name="T31" fmla="*/ 170 h 850"/>
              <a:gd name="T32" fmla="*/ 567 w 851"/>
              <a:gd name="T33" fmla="*/ 85 h 850"/>
              <a:gd name="T34" fmla="*/ 766 w 851"/>
              <a:gd name="T35" fmla="*/ 85 h 850"/>
              <a:gd name="T36" fmla="*/ 794 w 851"/>
              <a:gd name="T37" fmla="*/ 28 h 850"/>
              <a:gd name="T38" fmla="*/ 822 w 851"/>
              <a:gd name="T39" fmla="*/ 0 h 850"/>
              <a:gd name="T40" fmla="*/ 851 w 851"/>
              <a:gd name="T41" fmla="*/ 113 h 850"/>
              <a:gd name="T42" fmla="*/ 794 w 851"/>
              <a:gd name="T43" fmla="*/ 142 h 850"/>
              <a:gd name="T44" fmla="*/ 794 w 851"/>
              <a:gd name="T45" fmla="*/ 255 h 850"/>
              <a:gd name="T46" fmla="*/ 766 w 851"/>
              <a:gd name="T47" fmla="*/ 227 h 850"/>
              <a:gd name="T48" fmla="*/ 737 w 851"/>
              <a:gd name="T49" fmla="*/ 312 h 850"/>
              <a:gd name="T50" fmla="*/ 681 w 851"/>
              <a:gd name="T51" fmla="*/ 255 h 850"/>
              <a:gd name="T52" fmla="*/ 624 w 851"/>
              <a:gd name="T53" fmla="*/ 340 h 850"/>
              <a:gd name="T54" fmla="*/ 624 w 851"/>
              <a:gd name="T55" fmla="*/ 368 h 850"/>
              <a:gd name="T56" fmla="*/ 681 w 851"/>
              <a:gd name="T57" fmla="*/ 425 h 850"/>
              <a:gd name="T58" fmla="*/ 652 w 851"/>
              <a:gd name="T59" fmla="*/ 482 h 850"/>
              <a:gd name="T60" fmla="*/ 567 w 851"/>
              <a:gd name="T61" fmla="*/ 453 h 850"/>
              <a:gd name="T62" fmla="*/ 567 w 851"/>
              <a:gd name="T63" fmla="*/ 397 h 850"/>
              <a:gd name="T64" fmla="*/ 482 w 851"/>
              <a:gd name="T65" fmla="*/ 368 h 850"/>
              <a:gd name="T66" fmla="*/ 454 w 851"/>
              <a:gd name="T67" fmla="*/ 425 h 850"/>
              <a:gd name="T68" fmla="*/ 454 w 851"/>
              <a:gd name="T69" fmla="*/ 482 h 850"/>
              <a:gd name="T70" fmla="*/ 511 w 851"/>
              <a:gd name="T71" fmla="*/ 538 h 850"/>
              <a:gd name="T72" fmla="*/ 454 w 851"/>
              <a:gd name="T73" fmla="*/ 624 h 850"/>
              <a:gd name="T74" fmla="*/ 426 w 851"/>
              <a:gd name="T75" fmla="*/ 595 h 850"/>
              <a:gd name="T76" fmla="*/ 426 w 851"/>
              <a:gd name="T77" fmla="*/ 624 h 850"/>
              <a:gd name="T78" fmla="*/ 341 w 851"/>
              <a:gd name="T79" fmla="*/ 652 h 850"/>
              <a:gd name="T80" fmla="*/ 341 w 851"/>
              <a:gd name="T81" fmla="*/ 709 h 850"/>
              <a:gd name="T82" fmla="*/ 369 w 851"/>
              <a:gd name="T83" fmla="*/ 709 h 850"/>
              <a:gd name="T84" fmla="*/ 369 w 851"/>
              <a:gd name="T85" fmla="*/ 794 h 850"/>
              <a:gd name="T86" fmla="*/ 227 w 851"/>
              <a:gd name="T87" fmla="*/ 850 h 850"/>
              <a:gd name="T88" fmla="*/ 170 w 851"/>
              <a:gd name="T89" fmla="*/ 794 h 850"/>
              <a:gd name="T90" fmla="*/ 85 w 851"/>
              <a:gd name="T91" fmla="*/ 794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51" h="850">
                <a:moveTo>
                  <a:pt x="85" y="794"/>
                </a:moveTo>
                <a:lnTo>
                  <a:pt x="29" y="680"/>
                </a:lnTo>
                <a:lnTo>
                  <a:pt x="0" y="652"/>
                </a:lnTo>
                <a:lnTo>
                  <a:pt x="0" y="567"/>
                </a:lnTo>
                <a:lnTo>
                  <a:pt x="29" y="567"/>
                </a:lnTo>
                <a:lnTo>
                  <a:pt x="0" y="425"/>
                </a:lnTo>
                <a:lnTo>
                  <a:pt x="85" y="397"/>
                </a:lnTo>
                <a:lnTo>
                  <a:pt x="85" y="312"/>
                </a:lnTo>
                <a:lnTo>
                  <a:pt x="142" y="283"/>
                </a:lnTo>
                <a:lnTo>
                  <a:pt x="170" y="312"/>
                </a:lnTo>
                <a:lnTo>
                  <a:pt x="255" y="283"/>
                </a:lnTo>
                <a:lnTo>
                  <a:pt x="255" y="227"/>
                </a:lnTo>
                <a:lnTo>
                  <a:pt x="341" y="198"/>
                </a:lnTo>
                <a:lnTo>
                  <a:pt x="369" y="113"/>
                </a:lnTo>
                <a:lnTo>
                  <a:pt x="482" y="198"/>
                </a:lnTo>
                <a:lnTo>
                  <a:pt x="539" y="170"/>
                </a:lnTo>
                <a:lnTo>
                  <a:pt x="567" y="85"/>
                </a:lnTo>
                <a:lnTo>
                  <a:pt x="766" y="85"/>
                </a:lnTo>
                <a:lnTo>
                  <a:pt x="794" y="28"/>
                </a:lnTo>
                <a:lnTo>
                  <a:pt x="822" y="0"/>
                </a:lnTo>
                <a:lnTo>
                  <a:pt x="851" y="113"/>
                </a:lnTo>
                <a:lnTo>
                  <a:pt x="794" y="142"/>
                </a:lnTo>
                <a:lnTo>
                  <a:pt x="794" y="255"/>
                </a:lnTo>
                <a:lnTo>
                  <a:pt x="766" y="227"/>
                </a:lnTo>
                <a:lnTo>
                  <a:pt x="737" y="312"/>
                </a:lnTo>
                <a:lnTo>
                  <a:pt x="681" y="255"/>
                </a:lnTo>
                <a:lnTo>
                  <a:pt x="624" y="340"/>
                </a:lnTo>
                <a:lnTo>
                  <a:pt x="624" y="368"/>
                </a:lnTo>
                <a:lnTo>
                  <a:pt x="681" y="425"/>
                </a:lnTo>
                <a:lnTo>
                  <a:pt x="652" y="482"/>
                </a:lnTo>
                <a:lnTo>
                  <a:pt x="567" y="453"/>
                </a:lnTo>
                <a:lnTo>
                  <a:pt x="567" y="397"/>
                </a:lnTo>
                <a:lnTo>
                  <a:pt x="482" y="368"/>
                </a:lnTo>
                <a:lnTo>
                  <a:pt x="454" y="425"/>
                </a:lnTo>
                <a:lnTo>
                  <a:pt x="454" y="482"/>
                </a:lnTo>
                <a:lnTo>
                  <a:pt x="511" y="538"/>
                </a:lnTo>
                <a:lnTo>
                  <a:pt x="454" y="624"/>
                </a:lnTo>
                <a:lnTo>
                  <a:pt x="426" y="595"/>
                </a:lnTo>
                <a:lnTo>
                  <a:pt x="426" y="624"/>
                </a:lnTo>
                <a:lnTo>
                  <a:pt x="341" y="652"/>
                </a:lnTo>
                <a:lnTo>
                  <a:pt x="341" y="709"/>
                </a:lnTo>
                <a:lnTo>
                  <a:pt x="369" y="709"/>
                </a:lnTo>
                <a:lnTo>
                  <a:pt x="369" y="794"/>
                </a:lnTo>
                <a:lnTo>
                  <a:pt x="227" y="850"/>
                </a:lnTo>
                <a:lnTo>
                  <a:pt x="170" y="794"/>
                </a:lnTo>
                <a:lnTo>
                  <a:pt x="85" y="7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9" name="Freeform 164"/>
          <p:cNvSpPr>
            <a:spLocks/>
          </p:cNvSpPr>
          <p:nvPr/>
        </p:nvSpPr>
        <p:spPr bwMode="auto">
          <a:xfrm>
            <a:off x="9912131" y="3615250"/>
            <a:ext cx="141498" cy="93505"/>
          </a:xfrm>
          <a:custGeom>
            <a:avLst/>
            <a:gdLst>
              <a:gd name="T0" fmla="*/ 0 w 171"/>
              <a:gd name="T1" fmla="*/ 113 h 113"/>
              <a:gd name="T2" fmla="*/ 29 w 171"/>
              <a:gd name="T3" fmla="*/ 57 h 113"/>
              <a:gd name="T4" fmla="*/ 171 w 171"/>
              <a:gd name="T5" fmla="*/ 0 h 113"/>
              <a:gd name="T6" fmla="*/ 142 w 171"/>
              <a:gd name="T7" fmla="*/ 85 h 113"/>
              <a:gd name="T8" fmla="*/ 0 w 171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113">
                <a:moveTo>
                  <a:pt x="0" y="113"/>
                </a:moveTo>
                <a:lnTo>
                  <a:pt x="29" y="57"/>
                </a:lnTo>
                <a:lnTo>
                  <a:pt x="171" y="0"/>
                </a:lnTo>
                <a:lnTo>
                  <a:pt x="142" y="85"/>
                </a:lnTo>
                <a:lnTo>
                  <a:pt x="0" y="1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0" name="Freeform 165"/>
          <p:cNvSpPr>
            <a:spLocks/>
          </p:cNvSpPr>
          <p:nvPr/>
        </p:nvSpPr>
        <p:spPr bwMode="auto">
          <a:xfrm>
            <a:off x="10147133" y="3286743"/>
            <a:ext cx="211006" cy="117501"/>
          </a:xfrm>
          <a:custGeom>
            <a:avLst/>
            <a:gdLst>
              <a:gd name="T0" fmla="*/ 0 w 255"/>
              <a:gd name="T1" fmla="*/ 142 h 142"/>
              <a:gd name="T2" fmla="*/ 0 w 255"/>
              <a:gd name="T3" fmla="*/ 57 h 142"/>
              <a:gd name="T4" fmla="*/ 142 w 255"/>
              <a:gd name="T5" fmla="*/ 0 h 142"/>
              <a:gd name="T6" fmla="*/ 255 w 255"/>
              <a:gd name="T7" fmla="*/ 57 h 142"/>
              <a:gd name="T8" fmla="*/ 0 w 255"/>
              <a:gd name="T9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142">
                <a:moveTo>
                  <a:pt x="0" y="142"/>
                </a:moveTo>
                <a:lnTo>
                  <a:pt x="0" y="57"/>
                </a:lnTo>
                <a:lnTo>
                  <a:pt x="142" y="0"/>
                </a:lnTo>
                <a:lnTo>
                  <a:pt x="255" y="57"/>
                </a:lnTo>
                <a:lnTo>
                  <a:pt x="0" y="1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1" name="Freeform 166"/>
          <p:cNvSpPr>
            <a:spLocks/>
          </p:cNvSpPr>
          <p:nvPr/>
        </p:nvSpPr>
        <p:spPr bwMode="auto">
          <a:xfrm>
            <a:off x="10264635" y="3193238"/>
            <a:ext cx="93505" cy="93505"/>
          </a:xfrm>
          <a:custGeom>
            <a:avLst/>
            <a:gdLst>
              <a:gd name="T0" fmla="*/ 28 w 113"/>
              <a:gd name="T1" fmla="*/ 0 h 113"/>
              <a:gd name="T2" fmla="*/ 85 w 113"/>
              <a:gd name="T3" fmla="*/ 0 h 113"/>
              <a:gd name="T4" fmla="*/ 113 w 113"/>
              <a:gd name="T5" fmla="*/ 56 h 113"/>
              <a:gd name="T6" fmla="*/ 56 w 113"/>
              <a:gd name="T7" fmla="*/ 113 h 113"/>
              <a:gd name="T8" fmla="*/ 0 w 113"/>
              <a:gd name="T9" fmla="*/ 85 h 113"/>
              <a:gd name="T10" fmla="*/ 28 w 113"/>
              <a:gd name="T11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3" h="113">
                <a:moveTo>
                  <a:pt x="28" y="0"/>
                </a:moveTo>
                <a:lnTo>
                  <a:pt x="85" y="0"/>
                </a:lnTo>
                <a:lnTo>
                  <a:pt x="113" y="56"/>
                </a:lnTo>
                <a:lnTo>
                  <a:pt x="56" y="113"/>
                </a:lnTo>
                <a:lnTo>
                  <a:pt x="0" y="85"/>
                </a:lnTo>
                <a:lnTo>
                  <a:pt x="2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2" name="Freeform 167"/>
          <p:cNvSpPr>
            <a:spLocks/>
          </p:cNvSpPr>
          <p:nvPr/>
        </p:nvSpPr>
        <p:spPr bwMode="auto">
          <a:xfrm>
            <a:off x="10405305" y="3263574"/>
            <a:ext cx="93505" cy="70335"/>
          </a:xfrm>
          <a:custGeom>
            <a:avLst/>
            <a:gdLst>
              <a:gd name="T0" fmla="*/ 28 w 113"/>
              <a:gd name="T1" fmla="*/ 85 h 85"/>
              <a:gd name="T2" fmla="*/ 0 w 113"/>
              <a:gd name="T3" fmla="*/ 57 h 85"/>
              <a:gd name="T4" fmla="*/ 57 w 113"/>
              <a:gd name="T5" fmla="*/ 0 h 85"/>
              <a:gd name="T6" fmla="*/ 113 w 113"/>
              <a:gd name="T7" fmla="*/ 28 h 85"/>
              <a:gd name="T8" fmla="*/ 28 w 113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85">
                <a:moveTo>
                  <a:pt x="28" y="85"/>
                </a:moveTo>
                <a:lnTo>
                  <a:pt x="0" y="57"/>
                </a:lnTo>
                <a:lnTo>
                  <a:pt x="57" y="0"/>
                </a:lnTo>
                <a:lnTo>
                  <a:pt x="113" y="28"/>
                </a:lnTo>
                <a:lnTo>
                  <a:pt x="28" y="8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3" name="Freeform 168"/>
          <p:cNvSpPr>
            <a:spLocks/>
          </p:cNvSpPr>
          <p:nvPr/>
        </p:nvSpPr>
        <p:spPr bwMode="auto">
          <a:xfrm>
            <a:off x="10381308" y="3098906"/>
            <a:ext cx="258172" cy="117501"/>
          </a:xfrm>
          <a:custGeom>
            <a:avLst/>
            <a:gdLst>
              <a:gd name="T0" fmla="*/ 29 w 312"/>
              <a:gd name="T1" fmla="*/ 114 h 142"/>
              <a:gd name="T2" fmla="*/ 0 w 312"/>
              <a:gd name="T3" fmla="*/ 85 h 142"/>
              <a:gd name="T4" fmla="*/ 0 w 312"/>
              <a:gd name="T5" fmla="*/ 29 h 142"/>
              <a:gd name="T6" fmla="*/ 57 w 312"/>
              <a:gd name="T7" fmla="*/ 0 h 142"/>
              <a:gd name="T8" fmla="*/ 171 w 312"/>
              <a:gd name="T9" fmla="*/ 29 h 142"/>
              <a:gd name="T10" fmla="*/ 199 w 312"/>
              <a:gd name="T11" fmla="*/ 57 h 142"/>
              <a:gd name="T12" fmla="*/ 256 w 312"/>
              <a:gd name="T13" fmla="*/ 29 h 142"/>
              <a:gd name="T14" fmla="*/ 312 w 312"/>
              <a:gd name="T15" fmla="*/ 114 h 142"/>
              <a:gd name="T16" fmla="*/ 227 w 312"/>
              <a:gd name="T17" fmla="*/ 114 h 142"/>
              <a:gd name="T18" fmla="*/ 199 w 312"/>
              <a:gd name="T19" fmla="*/ 142 h 142"/>
              <a:gd name="T20" fmla="*/ 142 w 312"/>
              <a:gd name="T21" fmla="*/ 142 h 142"/>
              <a:gd name="T22" fmla="*/ 114 w 312"/>
              <a:gd name="T23" fmla="*/ 85 h 142"/>
              <a:gd name="T24" fmla="*/ 86 w 312"/>
              <a:gd name="T25" fmla="*/ 114 h 142"/>
              <a:gd name="T26" fmla="*/ 57 w 312"/>
              <a:gd name="T27" fmla="*/ 114 h 142"/>
              <a:gd name="T28" fmla="*/ 29 w 312"/>
              <a:gd name="T29" fmla="*/ 11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2" h="142">
                <a:moveTo>
                  <a:pt x="29" y="114"/>
                </a:moveTo>
                <a:lnTo>
                  <a:pt x="0" y="85"/>
                </a:lnTo>
                <a:lnTo>
                  <a:pt x="0" y="29"/>
                </a:lnTo>
                <a:lnTo>
                  <a:pt x="57" y="0"/>
                </a:lnTo>
                <a:lnTo>
                  <a:pt x="171" y="29"/>
                </a:lnTo>
                <a:lnTo>
                  <a:pt x="199" y="57"/>
                </a:lnTo>
                <a:lnTo>
                  <a:pt x="256" y="29"/>
                </a:lnTo>
                <a:lnTo>
                  <a:pt x="312" y="114"/>
                </a:lnTo>
                <a:lnTo>
                  <a:pt x="227" y="114"/>
                </a:lnTo>
                <a:lnTo>
                  <a:pt x="199" y="142"/>
                </a:lnTo>
                <a:lnTo>
                  <a:pt x="142" y="142"/>
                </a:lnTo>
                <a:lnTo>
                  <a:pt x="114" y="85"/>
                </a:lnTo>
                <a:lnTo>
                  <a:pt x="86" y="114"/>
                </a:lnTo>
                <a:lnTo>
                  <a:pt x="57" y="114"/>
                </a:lnTo>
                <a:lnTo>
                  <a:pt x="29" y="11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4" name="Freeform 170"/>
          <p:cNvSpPr>
            <a:spLocks/>
          </p:cNvSpPr>
          <p:nvPr/>
        </p:nvSpPr>
        <p:spPr bwMode="auto">
          <a:xfrm>
            <a:off x="9490119" y="3098906"/>
            <a:ext cx="727349" cy="657014"/>
          </a:xfrm>
          <a:custGeom>
            <a:avLst/>
            <a:gdLst>
              <a:gd name="T0" fmla="*/ 284 w 879"/>
              <a:gd name="T1" fmla="*/ 794 h 794"/>
              <a:gd name="T2" fmla="*/ 284 w 879"/>
              <a:gd name="T3" fmla="*/ 709 h 794"/>
              <a:gd name="T4" fmla="*/ 255 w 879"/>
              <a:gd name="T5" fmla="*/ 652 h 794"/>
              <a:gd name="T6" fmla="*/ 284 w 879"/>
              <a:gd name="T7" fmla="*/ 567 h 794"/>
              <a:gd name="T8" fmla="*/ 255 w 879"/>
              <a:gd name="T9" fmla="*/ 482 h 794"/>
              <a:gd name="T10" fmla="*/ 142 w 879"/>
              <a:gd name="T11" fmla="*/ 539 h 794"/>
              <a:gd name="T12" fmla="*/ 114 w 879"/>
              <a:gd name="T13" fmla="*/ 539 h 794"/>
              <a:gd name="T14" fmla="*/ 85 w 879"/>
              <a:gd name="T15" fmla="*/ 454 h 794"/>
              <a:gd name="T16" fmla="*/ 0 w 879"/>
              <a:gd name="T17" fmla="*/ 426 h 794"/>
              <a:gd name="T18" fmla="*/ 29 w 879"/>
              <a:gd name="T19" fmla="*/ 341 h 794"/>
              <a:gd name="T20" fmla="*/ 114 w 879"/>
              <a:gd name="T21" fmla="*/ 284 h 794"/>
              <a:gd name="T22" fmla="*/ 142 w 879"/>
              <a:gd name="T23" fmla="*/ 170 h 794"/>
              <a:gd name="T24" fmla="*/ 142 w 879"/>
              <a:gd name="T25" fmla="*/ 114 h 794"/>
              <a:gd name="T26" fmla="*/ 227 w 879"/>
              <a:gd name="T27" fmla="*/ 29 h 794"/>
              <a:gd name="T28" fmla="*/ 255 w 879"/>
              <a:gd name="T29" fmla="*/ 85 h 794"/>
              <a:gd name="T30" fmla="*/ 340 w 879"/>
              <a:gd name="T31" fmla="*/ 142 h 794"/>
              <a:gd name="T32" fmla="*/ 340 w 879"/>
              <a:gd name="T33" fmla="*/ 57 h 794"/>
              <a:gd name="T34" fmla="*/ 454 w 879"/>
              <a:gd name="T35" fmla="*/ 0 h 794"/>
              <a:gd name="T36" fmla="*/ 510 w 879"/>
              <a:gd name="T37" fmla="*/ 57 h 794"/>
              <a:gd name="T38" fmla="*/ 510 w 879"/>
              <a:gd name="T39" fmla="*/ 114 h 794"/>
              <a:gd name="T40" fmla="*/ 567 w 879"/>
              <a:gd name="T41" fmla="*/ 256 h 794"/>
              <a:gd name="T42" fmla="*/ 624 w 879"/>
              <a:gd name="T43" fmla="*/ 227 h 794"/>
              <a:gd name="T44" fmla="*/ 652 w 879"/>
              <a:gd name="T45" fmla="*/ 170 h 794"/>
              <a:gd name="T46" fmla="*/ 822 w 879"/>
              <a:gd name="T47" fmla="*/ 142 h 794"/>
              <a:gd name="T48" fmla="*/ 851 w 879"/>
              <a:gd name="T49" fmla="*/ 85 h 794"/>
              <a:gd name="T50" fmla="*/ 879 w 879"/>
              <a:gd name="T51" fmla="*/ 142 h 794"/>
              <a:gd name="T52" fmla="*/ 794 w 879"/>
              <a:gd name="T53" fmla="*/ 227 h 794"/>
              <a:gd name="T54" fmla="*/ 794 w 879"/>
              <a:gd name="T55" fmla="*/ 256 h 794"/>
              <a:gd name="T56" fmla="*/ 652 w 879"/>
              <a:gd name="T57" fmla="*/ 454 h 794"/>
              <a:gd name="T58" fmla="*/ 567 w 879"/>
              <a:gd name="T59" fmla="*/ 426 h 794"/>
              <a:gd name="T60" fmla="*/ 567 w 879"/>
              <a:gd name="T61" fmla="*/ 539 h 794"/>
              <a:gd name="T62" fmla="*/ 624 w 879"/>
              <a:gd name="T63" fmla="*/ 511 h 794"/>
              <a:gd name="T64" fmla="*/ 652 w 879"/>
              <a:gd name="T65" fmla="*/ 539 h 794"/>
              <a:gd name="T66" fmla="*/ 567 w 879"/>
              <a:gd name="T67" fmla="*/ 596 h 794"/>
              <a:gd name="T68" fmla="*/ 539 w 879"/>
              <a:gd name="T69" fmla="*/ 652 h 794"/>
              <a:gd name="T70" fmla="*/ 454 w 879"/>
              <a:gd name="T71" fmla="*/ 652 h 794"/>
              <a:gd name="T72" fmla="*/ 425 w 879"/>
              <a:gd name="T73" fmla="*/ 737 h 794"/>
              <a:gd name="T74" fmla="*/ 340 w 879"/>
              <a:gd name="T75" fmla="*/ 766 h 794"/>
              <a:gd name="T76" fmla="*/ 340 w 879"/>
              <a:gd name="T77" fmla="*/ 794 h 794"/>
              <a:gd name="T78" fmla="*/ 284 w 879"/>
              <a:gd name="T7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79" h="794">
                <a:moveTo>
                  <a:pt x="284" y="794"/>
                </a:moveTo>
                <a:lnTo>
                  <a:pt x="284" y="709"/>
                </a:lnTo>
                <a:lnTo>
                  <a:pt x="255" y="652"/>
                </a:lnTo>
                <a:lnTo>
                  <a:pt x="284" y="567"/>
                </a:lnTo>
                <a:lnTo>
                  <a:pt x="255" y="482"/>
                </a:lnTo>
                <a:lnTo>
                  <a:pt x="142" y="539"/>
                </a:lnTo>
                <a:lnTo>
                  <a:pt x="114" y="539"/>
                </a:lnTo>
                <a:lnTo>
                  <a:pt x="85" y="454"/>
                </a:lnTo>
                <a:lnTo>
                  <a:pt x="0" y="426"/>
                </a:lnTo>
                <a:lnTo>
                  <a:pt x="29" y="341"/>
                </a:lnTo>
                <a:lnTo>
                  <a:pt x="114" y="284"/>
                </a:lnTo>
                <a:lnTo>
                  <a:pt x="142" y="170"/>
                </a:lnTo>
                <a:lnTo>
                  <a:pt x="142" y="114"/>
                </a:lnTo>
                <a:lnTo>
                  <a:pt x="227" y="29"/>
                </a:lnTo>
                <a:lnTo>
                  <a:pt x="255" y="85"/>
                </a:lnTo>
                <a:lnTo>
                  <a:pt x="340" y="142"/>
                </a:lnTo>
                <a:lnTo>
                  <a:pt x="340" y="57"/>
                </a:lnTo>
                <a:lnTo>
                  <a:pt x="454" y="0"/>
                </a:lnTo>
                <a:lnTo>
                  <a:pt x="510" y="57"/>
                </a:lnTo>
                <a:lnTo>
                  <a:pt x="510" y="114"/>
                </a:lnTo>
                <a:lnTo>
                  <a:pt x="567" y="256"/>
                </a:lnTo>
                <a:lnTo>
                  <a:pt x="624" y="227"/>
                </a:lnTo>
                <a:lnTo>
                  <a:pt x="652" y="170"/>
                </a:lnTo>
                <a:lnTo>
                  <a:pt x="822" y="142"/>
                </a:lnTo>
                <a:lnTo>
                  <a:pt x="851" y="85"/>
                </a:lnTo>
                <a:lnTo>
                  <a:pt x="879" y="142"/>
                </a:lnTo>
                <a:lnTo>
                  <a:pt x="794" y="227"/>
                </a:lnTo>
                <a:lnTo>
                  <a:pt x="794" y="256"/>
                </a:lnTo>
                <a:lnTo>
                  <a:pt x="652" y="454"/>
                </a:lnTo>
                <a:lnTo>
                  <a:pt x="567" y="426"/>
                </a:lnTo>
                <a:lnTo>
                  <a:pt x="567" y="539"/>
                </a:lnTo>
                <a:lnTo>
                  <a:pt x="624" y="511"/>
                </a:lnTo>
                <a:lnTo>
                  <a:pt x="652" y="539"/>
                </a:lnTo>
                <a:lnTo>
                  <a:pt x="567" y="596"/>
                </a:lnTo>
                <a:lnTo>
                  <a:pt x="539" y="652"/>
                </a:lnTo>
                <a:lnTo>
                  <a:pt x="454" y="652"/>
                </a:lnTo>
                <a:lnTo>
                  <a:pt x="425" y="737"/>
                </a:lnTo>
                <a:lnTo>
                  <a:pt x="340" y="766"/>
                </a:lnTo>
                <a:lnTo>
                  <a:pt x="340" y="794"/>
                </a:lnTo>
                <a:lnTo>
                  <a:pt x="284" y="7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5" name="Freeform 172"/>
          <p:cNvSpPr>
            <a:spLocks/>
          </p:cNvSpPr>
          <p:nvPr/>
        </p:nvSpPr>
        <p:spPr bwMode="auto">
          <a:xfrm>
            <a:off x="9677956" y="2067047"/>
            <a:ext cx="915186" cy="1243693"/>
          </a:xfrm>
          <a:custGeom>
            <a:avLst/>
            <a:gdLst>
              <a:gd name="T0" fmla="*/ 595 w 1106"/>
              <a:gd name="T1" fmla="*/ 1389 h 1503"/>
              <a:gd name="T2" fmla="*/ 397 w 1106"/>
              <a:gd name="T3" fmla="*/ 1474 h 1503"/>
              <a:gd name="T4" fmla="*/ 283 w 1106"/>
              <a:gd name="T5" fmla="*/ 1361 h 1503"/>
              <a:gd name="T6" fmla="*/ 227 w 1106"/>
              <a:gd name="T7" fmla="*/ 1247 h 1503"/>
              <a:gd name="T8" fmla="*/ 113 w 1106"/>
              <a:gd name="T9" fmla="*/ 1389 h 1503"/>
              <a:gd name="T10" fmla="*/ 0 w 1106"/>
              <a:gd name="T11" fmla="*/ 1276 h 1503"/>
              <a:gd name="T12" fmla="*/ 85 w 1106"/>
              <a:gd name="T13" fmla="*/ 1162 h 1503"/>
              <a:gd name="T14" fmla="*/ 227 w 1106"/>
              <a:gd name="T15" fmla="*/ 1021 h 1503"/>
              <a:gd name="T16" fmla="*/ 369 w 1106"/>
              <a:gd name="T17" fmla="*/ 1077 h 1503"/>
              <a:gd name="T18" fmla="*/ 454 w 1106"/>
              <a:gd name="T19" fmla="*/ 1049 h 1503"/>
              <a:gd name="T20" fmla="*/ 425 w 1106"/>
              <a:gd name="T21" fmla="*/ 936 h 1503"/>
              <a:gd name="T22" fmla="*/ 482 w 1106"/>
              <a:gd name="T23" fmla="*/ 879 h 1503"/>
              <a:gd name="T24" fmla="*/ 425 w 1106"/>
              <a:gd name="T25" fmla="*/ 822 h 1503"/>
              <a:gd name="T26" fmla="*/ 510 w 1106"/>
              <a:gd name="T27" fmla="*/ 595 h 1503"/>
              <a:gd name="T28" fmla="*/ 482 w 1106"/>
              <a:gd name="T29" fmla="*/ 510 h 1503"/>
              <a:gd name="T30" fmla="*/ 397 w 1106"/>
              <a:gd name="T31" fmla="*/ 397 h 1503"/>
              <a:gd name="T32" fmla="*/ 397 w 1106"/>
              <a:gd name="T33" fmla="*/ 340 h 1503"/>
              <a:gd name="T34" fmla="*/ 425 w 1106"/>
              <a:gd name="T35" fmla="*/ 227 h 1503"/>
              <a:gd name="T36" fmla="*/ 482 w 1106"/>
              <a:gd name="T37" fmla="*/ 170 h 1503"/>
              <a:gd name="T38" fmla="*/ 595 w 1106"/>
              <a:gd name="T39" fmla="*/ 227 h 1503"/>
              <a:gd name="T40" fmla="*/ 624 w 1106"/>
              <a:gd name="T41" fmla="*/ 57 h 1503"/>
              <a:gd name="T42" fmla="*/ 680 w 1106"/>
              <a:gd name="T43" fmla="*/ 0 h 1503"/>
              <a:gd name="T44" fmla="*/ 737 w 1106"/>
              <a:gd name="T45" fmla="*/ 57 h 1503"/>
              <a:gd name="T46" fmla="*/ 936 w 1106"/>
              <a:gd name="T47" fmla="*/ 198 h 1503"/>
              <a:gd name="T48" fmla="*/ 794 w 1106"/>
              <a:gd name="T49" fmla="*/ 312 h 1503"/>
              <a:gd name="T50" fmla="*/ 765 w 1106"/>
              <a:gd name="T51" fmla="*/ 397 h 1503"/>
              <a:gd name="T52" fmla="*/ 794 w 1106"/>
              <a:gd name="T53" fmla="*/ 595 h 1503"/>
              <a:gd name="T54" fmla="*/ 850 w 1106"/>
              <a:gd name="T55" fmla="*/ 652 h 1503"/>
              <a:gd name="T56" fmla="*/ 964 w 1106"/>
              <a:gd name="T57" fmla="*/ 765 h 1503"/>
              <a:gd name="T58" fmla="*/ 1021 w 1106"/>
              <a:gd name="T59" fmla="*/ 992 h 1503"/>
              <a:gd name="T60" fmla="*/ 1106 w 1106"/>
              <a:gd name="T61" fmla="*/ 1021 h 1503"/>
              <a:gd name="T62" fmla="*/ 1021 w 1106"/>
              <a:gd name="T63" fmla="*/ 1162 h 1503"/>
              <a:gd name="T64" fmla="*/ 907 w 1106"/>
              <a:gd name="T65" fmla="*/ 1191 h 1503"/>
              <a:gd name="T66" fmla="*/ 794 w 1106"/>
              <a:gd name="T67" fmla="*/ 1304 h 1503"/>
              <a:gd name="T68" fmla="*/ 595 w 1106"/>
              <a:gd name="T69" fmla="*/ 1247 h 1503"/>
              <a:gd name="T70" fmla="*/ 454 w 1106"/>
              <a:gd name="T71" fmla="*/ 1304 h 1503"/>
              <a:gd name="T72" fmla="*/ 624 w 1106"/>
              <a:gd name="T73" fmla="*/ 1332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06" h="1503">
                <a:moveTo>
                  <a:pt x="624" y="1332"/>
                </a:moveTo>
                <a:lnTo>
                  <a:pt x="595" y="1389"/>
                </a:lnTo>
                <a:lnTo>
                  <a:pt x="425" y="1417"/>
                </a:lnTo>
                <a:lnTo>
                  <a:pt x="397" y="1474"/>
                </a:lnTo>
                <a:lnTo>
                  <a:pt x="340" y="1503"/>
                </a:lnTo>
                <a:lnTo>
                  <a:pt x="283" y="1361"/>
                </a:lnTo>
                <a:lnTo>
                  <a:pt x="283" y="1304"/>
                </a:lnTo>
                <a:lnTo>
                  <a:pt x="227" y="1247"/>
                </a:lnTo>
                <a:lnTo>
                  <a:pt x="113" y="1304"/>
                </a:lnTo>
                <a:lnTo>
                  <a:pt x="113" y="1389"/>
                </a:lnTo>
                <a:lnTo>
                  <a:pt x="28" y="1332"/>
                </a:lnTo>
                <a:lnTo>
                  <a:pt x="0" y="1276"/>
                </a:lnTo>
                <a:lnTo>
                  <a:pt x="0" y="1162"/>
                </a:lnTo>
                <a:lnTo>
                  <a:pt x="85" y="1162"/>
                </a:lnTo>
                <a:lnTo>
                  <a:pt x="85" y="1077"/>
                </a:lnTo>
                <a:lnTo>
                  <a:pt x="227" y="1021"/>
                </a:lnTo>
                <a:lnTo>
                  <a:pt x="255" y="1077"/>
                </a:lnTo>
                <a:lnTo>
                  <a:pt x="369" y="1077"/>
                </a:lnTo>
                <a:lnTo>
                  <a:pt x="397" y="1049"/>
                </a:lnTo>
                <a:lnTo>
                  <a:pt x="454" y="1049"/>
                </a:lnTo>
                <a:lnTo>
                  <a:pt x="454" y="992"/>
                </a:lnTo>
                <a:lnTo>
                  <a:pt x="425" y="936"/>
                </a:lnTo>
                <a:lnTo>
                  <a:pt x="454" y="907"/>
                </a:lnTo>
                <a:lnTo>
                  <a:pt x="482" y="879"/>
                </a:lnTo>
                <a:lnTo>
                  <a:pt x="425" y="879"/>
                </a:lnTo>
                <a:lnTo>
                  <a:pt x="425" y="822"/>
                </a:lnTo>
                <a:lnTo>
                  <a:pt x="539" y="595"/>
                </a:lnTo>
                <a:lnTo>
                  <a:pt x="510" y="595"/>
                </a:lnTo>
                <a:lnTo>
                  <a:pt x="510" y="539"/>
                </a:lnTo>
                <a:lnTo>
                  <a:pt x="482" y="510"/>
                </a:lnTo>
                <a:lnTo>
                  <a:pt x="369" y="510"/>
                </a:lnTo>
                <a:lnTo>
                  <a:pt x="397" y="397"/>
                </a:lnTo>
                <a:lnTo>
                  <a:pt x="425" y="397"/>
                </a:lnTo>
                <a:lnTo>
                  <a:pt x="397" y="340"/>
                </a:lnTo>
                <a:lnTo>
                  <a:pt x="454" y="312"/>
                </a:lnTo>
                <a:lnTo>
                  <a:pt x="425" y="227"/>
                </a:lnTo>
                <a:lnTo>
                  <a:pt x="425" y="170"/>
                </a:lnTo>
                <a:lnTo>
                  <a:pt x="482" y="170"/>
                </a:lnTo>
                <a:lnTo>
                  <a:pt x="510" y="227"/>
                </a:lnTo>
                <a:lnTo>
                  <a:pt x="595" y="227"/>
                </a:lnTo>
                <a:lnTo>
                  <a:pt x="624" y="113"/>
                </a:lnTo>
                <a:lnTo>
                  <a:pt x="624" y="57"/>
                </a:lnTo>
                <a:lnTo>
                  <a:pt x="680" y="28"/>
                </a:lnTo>
                <a:lnTo>
                  <a:pt x="680" y="0"/>
                </a:lnTo>
                <a:lnTo>
                  <a:pt x="737" y="0"/>
                </a:lnTo>
                <a:lnTo>
                  <a:pt x="737" y="57"/>
                </a:lnTo>
                <a:lnTo>
                  <a:pt x="794" y="57"/>
                </a:lnTo>
                <a:lnTo>
                  <a:pt x="936" y="198"/>
                </a:lnTo>
                <a:lnTo>
                  <a:pt x="936" y="255"/>
                </a:lnTo>
                <a:lnTo>
                  <a:pt x="794" y="312"/>
                </a:lnTo>
                <a:lnTo>
                  <a:pt x="765" y="369"/>
                </a:lnTo>
                <a:lnTo>
                  <a:pt x="765" y="397"/>
                </a:lnTo>
                <a:lnTo>
                  <a:pt x="737" y="510"/>
                </a:lnTo>
                <a:lnTo>
                  <a:pt x="794" y="595"/>
                </a:lnTo>
                <a:lnTo>
                  <a:pt x="765" y="652"/>
                </a:lnTo>
                <a:lnTo>
                  <a:pt x="850" y="652"/>
                </a:lnTo>
                <a:lnTo>
                  <a:pt x="907" y="737"/>
                </a:lnTo>
                <a:lnTo>
                  <a:pt x="964" y="765"/>
                </a:lnTo>
                <a:lnTo>
                  <a:pt x="1049" y="936"/>
                </a:lnTo>
                <a:lnTo>
                  <a:pt x="1021" y="992"/>
                </a:lnTo>
                <a:lnTo>
                  <a:pt x="1077" y="964"/>
                </a:lnTo>
                <a:lnTo>
                  <a:pt x="1106" y="1021"/>
                </a:lnTo>
                <a:lnTo>
                  <a:pt x="1021" y="1077"/>
                </a:lnTo>
                <a:lnTo>
                  <a:pt x="1021" y="1162"/>
                </a:lnTo>
                <a:lnTo>
                  <a:pt x="1049" y="1247"/>
                </a:lnTo>
                <a:lnTo>
                  <a:pt x="907" y="1191"/>
                </a:lnTo>
                <a:lnTo>
                  <a:pt x="794" y="1247"/>
                </a:lnTo>
                <a:lnTo>
                  <a:pt x="794" y="1304"/>
                </a:lnTo>
                <a:lnTo>
                  <a:pt x="652" y="1304"/>
                </a:lnTo>
                <a:lnTo>
                  <a:pt x="595" y="1247"/>
                </a:lnTo>
                <a:lnTo>
                  <a:pt x="510" y="1247"/>
                </a:lnTo>
                <a:lnTo>
                  <a:pt x="454" y="1304"/>
                </a:lnTo>
                <a:lnTo>
                  <a:pt x="539" y="1332"/>
                </a:lnTo>
                <a:lnTo>
                  <a:pt x="624" y="133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6" name="Freeform 173"/>
          <p:cNvSpPr>
            <a:spLocks/>
          </p:cNvSpPr>
          <p:nvPr/>
        </p:nvSpPr>
        <p:spPr bwMode="auto">
          <a:xfrm>
            <a:off x="9419784" y="2160552"/>
            <a:ext cx="704180" cy="797684"/>
          </a:xfrm>
          <a:custGeom>
            <a:avLst/>
            <a:gdLst>
              <a:gd name="T0" fmla="*/ 539 w 851"/>
              <a:gd name="T1" fmla="*/ 908 h 964"/>
              <a:gd name="T2" fmla="*/ 567 w 851"/>
              <a:gd name="T3" fmla="*/ 964 h 964"/>
              <a:gd name="T4" fmla="*/ 681 w 851"/>
              <a:gd name="T5" fmla="*/ 964 h 964"/>
              <a:gd name="T6" fmla="*/ 709 w 851"/>
              <a:gd name="T7" fmla="*/ 936 h 964"/>
              <a:gd name="T8" fmla="*/ 766 w 851"/>
              <a:gd name="T9" fmla="*/ 936 h 964"/>
              <a:gd name="T10" fmla="*/ 766 w 851"/>
              <a:gd name="T11" fmla="*/ 879 h 964"/>
              <a:gd name="T12" fmla="*/ 737 w 851"/>
              <a:gd name="T13" fmla="*/ 823 h 964"/>
              <a:gd name="T14" fmla="*/ 794 w 851"/>
              <a:gd name="T15" fmla="*/ 766 h 964"/>
              <a:gd name="T16" fmla="*/ 737 w 851"/>
              <a:gd name="T17" fmla="*/ 766 h 964"/>
              <a:gd name="T18" fmla="*/ 737 w 851"/>
              <a:gd name="T19" fmla="*/ 709 h 964"/>
              <a:gd name="T20" fmla="*/ 851 w 851"/>
              <a:gd name="T21" fmla="*/ 482 h 964"/>
              <a:gd name="T22" fmla="*/ 822 w 851"/>
              <a:gd name="T23" fmla="*/ 482 h 964"/>
              <a:gd name="T24" fmla="*/ 822 w 851"/>
              <a:gd name="T25" fmla="*/ 426 h 964"/>
              <a:gd name="T26" fmla="*/ 794 w 851"/>
              <a:gd name="T27" fmla="*/ 397 h 964"/>
              <a:gd name="T28" fmla="*/ 681 w 851"/>
              <a:gd name="T29" fmla="*/ 397 h 964"/>
              <a:gd name="T30" fmla="*/ 709 w 851"/>
              <a:gd name="T31" fmla="*/ 284 h 964"/>
              <a:gd name="T32" fmla="*/ 737 w 851"/>
              <a:gd name="T33" fmla="*/ 284 h 964"/>
              <a:gd name="T34" fmla="*/ 709 w 851"/>
              <a:gd name="T35" fmla="*/ 227 h 964"/>
              <a:gd name="T36" fmla="*/ 766 w 851"/>
              <a:gd name="T37" fmla="*/ 199 h 964"/>
              <a:gd name="T38" fmla="*/ 681 w 851"/>
              <a:gd name="T39" fmla="*/ 171 h 964"/>
              <a:gd name="T40" fmla="*/ 595 w 851"/>
              <a:gd name="T41" fmla="*/ 256 h 964"/>
              <a:gd name="T42" fmla="*/ 567 w 851"/>
              <a:gd name="T43" fmla="*/ 227 h 964"/>
              <a:gd name="T44" fmla="*/ 454 w 851"/>
              <a:gd name="T45" fmla="*/ 199 h 964"/>
              <a:gd name="T46" fmla="*/ 425 w 851"/>
              <a:gd name="T47" fmla="*/ 57 h 964"/>
              <a:gd name="T48" fmla="*/ 397 w 851"/>
              <a:gd name="T49" fmla="*/ 85 h 964"/>
              <a:gd name="T50" fmla="*/ 340 w 851"/>
              <a:gd name="T51" fmla="*/ 0 h 964"/>
              <a:gd name="T52" fmla="*/ 227 w 851"/>
              <a:gd name="T53" fmla="*/ 142 h 964"/>
              <a:gd name="T54" fmla="*/ 284 w 851"/>
              <a:gd name="T55" fmla="*/ 171 h 964"/>
              <a:gd name="T56" fmla="*/ 255 w 851"/>
              <a:gd name="T57" fmla="*/ 227 h 964"/>
              <a:gd name="T58" fmla="*/ 312 w 851"/>
              <a:gd name="T59" fmla="*/ 256 h 964"/>
              <a:gd name="T60" fmla="*/ 255 w 851"/>
              <a:gd name="T61" fmla="*/ 312 h 964"/>
              <a:gd name="T62" fmla="*/ 199 w 851"/>
              <a:gd name="T63" fmla="*/ 284 h 964"/>
              <a:gd name="T64" fmla="*/ 199 w 851"/>
              <a:gd name="T65" fmla="*/ 341 h 964"/>
              <a:gd name="T66" fmla="*/ 114 w 851"/>
              <a:gd name="T67" fmla="*/ 397 h 964"/>
              <a:gd name="T68" fmla="*/ 57 w 851"/>
              <a:gd name="T69" fmla="*/ 397 h 964"/>
              <a:gd name="T70" fmla="*/ 57 w 851"/>
              <a:gd name="T71" fmla="*/ 426 h 964"/>
              <a:gd name="T72" fmla="*/ 0 w 851"/>
              <a:gd name="T73" fmla="*/ 482 h 964"/>
              <a:gd name="T74" fmla="*/ 0 w 851"/>
              <a:gd name="T75" fmla="*/ 539 h 964"/>
              <a:gd name="T76" fmla="*/ 114 w 851"/>
              <a:gd name="T77" fmla="*/ 539 h 964"/>
              <a:gd name="T78" fmla="*/ 114 w 851"/>
              <a:gd name="T79" fmla="*/ 567 h 964"/>
              <a:gd name="T80" fmla="*/ 170 w 851"/>
              <a:gd name="T81" fmla="*/ 567 h 964"/>
              <a:gd name="T82" fmla="*/ 284 w 851"/>
              <a:gd name="T83" fmla="*/ 624 h 964"/>
              <a:gd name="T84" fmla="*/ 312 w 851"/>
              <a:gd name="T85" fmla="*/ 709 h 964"/>
              <a:gd name="T86" fmla="*/ 454 w 851"/>
              <a:gd name="T87" fmla="*/ 794 h 964"/>
              <a:gd name="T88" fmla="*/ 539 w 851"/>
              <a:gd name="T89" fmla="*/ 794 h 964"/>
              <a:gd name="T90" fmla="*/ 567 w 851"/>
              <a:gd name="T91" fmla="*/ 851 h 964"/>
              <a:gd name="T92" fmla="*/ 539 w 851"/>
              <a:gd name="T93" fmla="*/ 908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51" h="964">
                <a:moveTo>
                  <a:pt x="539" y="908"/>
                </a:moveTo>
                <a:lnTo>
                  <a:pt x="567" y="964"/>
                </a:lnTo>
                <a:lnTo>
                  <a:pt x="681" y="964"/>
                </a:lnTo>
                <a:lnTo>
                  <a:pt x="709" y="936"/>
                </a:lnTo>
                <a:lnTo>
                  <a:pt x="766" y="936"/>
                </a:lnTo>
                <a:lnTo>
                  <a:pt x="766" y="879"/>
                </a:lnTo>
                <a:lnTo>
                  <a:pt x="737" y="823"/>
                </a:lnTo>
                <a:lnTo>
                  <a:pt x="794" y="766"/>
                </a:lnTo>
                <a:lnTo>
                  <a:pt x="737" y="766"/>
                </a:lnTo>
                <a:lnTo>
                  <a:pt x="737" y="709"/>
                </a:lnTo>
                <a:lnTo>
                  <a:pt x="851" y="482"/>
                </a:lnTo>
                <a:lnTo>
                  <a:pt x="822" y="482"/>
                </a:lnTo>
                <a:lnTo>
                  <a:pt x="822" y="426"/>
                </a:lnTo>
                <a:lnTo>
                  <a:pt x="794" y="397"/>
                </a:lnTo>
                <a:lnTo>
                  <a:pt x="681" y="397"/>
                </a:lnTo>
                <a:lnTo>
                  <a:pt x="709" y="284"/>
                </a:lnTo>
                <a:lnTo>
                  <a:pt x="737" y="284"/>
                </a:lnTo>
                <a:lnTo>
                  <a:pt x="709" y="227"/>
                </a:lnTo>
                <a:lnTo>
                  <a:pt x="766" y="199"/>
                </a:lnTo>
                <a:lnTo>
                  <a:pt x="681" y="171"/>
                </a:lnTo>
                <a:lnTo>
                  <a:pt x="595" y="256"/>
                </a:lnTo>
                <a:lnTo>
                  <a:pt x="567" y="227"/>
                </a:lnTo>
                <a:lnTo>
                  <a:pt x="454" y="199"/>
                </a:lnTo>
                <a:lnTo>
                  <a:pt x="425" y="57"/>
                </a:lnTo>
                <a:lnTo>
                  <a:pt x="397" y="85"/>
                </a:lnTo>
                <a:lnTo>
                  <a:pt x="340" y="0"/>
                </a:lnTo>
                <a:lnTo>
                  <a:pt x="227" y="142"/>
                </a:lnTo>
                <a:lnTo>
                  <a:pt x="284" y="171"/>
                </a:lnTo>
                <a:lnTo>
                  <a:pt x="255" y="227"/>
                </a:lnTo>
                <a:lnTo>
                  <a:pt x="312" y="256"/>
                </a:lnTo>
                <a:lnTo>
                  <a:pt x="255" y="312"/>
                </a:lnTo>
                <a:lnTo>
                  <a:pt x="199" y="284"/>
                </a:lnTo>
                <a:lnTo>
                  <a:pt x="199" y="341"/>
                </a:lnTo>
                <a:lnTo>
                  <a:pt x="114" y="397"/>
                </a:lnTo>
                <a:lnTo>
                  <a:pt x="57" y="397"/>
                </a:lnTo>
                <a:lnTo>
                  <a:pt x="57" y="426"/>
                </a:lnTo>
                <a:lnTo>
                  <a:pt x="0" y="482"/>
                </a:lnTo>
                <a:lnTo>
                  <a:pt x="0" y="539"/>
                </a:lnTo>
                <a:lnTo>
                  <a:pt x="114" y="539"/>
                </a:lnTo>
                <a:lnTo>
                  <a:pt x="114" y="567"/>
                </a:lnTo>
                <a:lnTo>
                  <a:pt x="170" y="567"/>
                </a:lnTo>
                <a:lnTo>
                  <a:pt x="284" y="624"/>
                </a:lnTo>
                <a:lnTo>
                  <a:pt x="312" y="709"/>
                </a:lnTo>
                <a:lnTo>
                  <a:pt x="454" y="794"/>
                </a:lnTo>
                <a:lnTo>
                  <a:pt x="539" y="794"/>
                </a:lnTo>
                <a:lnTo>
                  <a:pt x="567" y="851"/>
                </a:lnTo>
                <a:lnTo>
                  <a:pt x="539" y="9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7" name="Freeform 174"/>
          <p:cNvSpPr>
            <a:spLocks/>
          </p:cNvSpPr>
          <p:nvPr/>
        </p:nvSpPr>
        <p:spPr bwMode="auto">
          <a:xfrm>
            <a:off x="9115274" y="2043878"/>
            <a:ext cx="773688" cy="1079025"/>
          </a:xfrm>
          <a:custGeom>
            <a:avLst/>
            <a:gdLst>
              <a:gd name="T0" fmla="*/ 708 w 935"/>
              <a:gd name="T1" fmla="*/ 141 h 1304"/>
              <a:gd name="T2" fmla="*/ 595 w 935"/>
              <a:gd name="T3" fmla="*/ 283 h 1304"/>
              <a:gd name="T4" fmla="*/ 652 w 935"/>
              <a:gd name="T5" fmla="*/ 312 h 1304"/>
              <a:gd name="T6" fmla="*/ 623 w 935"/>
              <a:gd name="T7" fmla="*/ 368 h 1304"/>
              <a:gd name="T8" fmla="*/ 680 w 935"/>
              <a:gd name="T9" fmla="*/ 397 h 1304"/>
              <a:gd name="T10" fmla="*/ 623 w 935"/>
              <a:gd name="T11" fmla="*/ 453 h 1304"/>
              <a:gd name="T12" fmla="*/ 567 w 935"/>
              <a:gd name="T13" fmla="*/ 425 h 1304"/>
              <a:gd name="T14" fmla="*/ 567 w 935"/>
              <a:gd name="T15" fmla="*/ 482 h 1304"/>
              <a:gd name="T16" fmla="*/ 482 w 935"/>
              <a:gd name="T17" fmla="*/ 538 h 1304"/>
              <a:gd name="T18" fmla="*/ 425 w 935"/>
              <a:gd name="T19" fmla="*/ 538 h 1304"/>
              <a:gd name="T20" fmla="*/ 425 w 935"/>
              <a:gd name="T21" fmla="*/ 567 h 1304"/>
              <a:gd name="T22" fmla="*/ 368 w 935"/>
              <a:gd name="T23" fmla="*/ 623 h 1304"/>
              <a:gd name="T24" fmla="*/ 368 w 935"/>
              <a:gd name="T25" fmla="*/ 680 h 1304"/>
              <a:gd name="T26" fmla="*/ 482 w 935"/>
              <a:gd name="T27" fmla="*/ 680 h 1304"/>
              <a:gd name="T28" fmla="*/ 482 w 935"/>
              <a:gd name="T29" fmla="*/ 708 h 1304"/>
              <a:gd name="T30" fmla="*/ 538 w 935"/>
              <a:gd name="T31" fmla="*/ 708 h 1304"/>
              <a:gd name="T32" fmla="*/ 652 w 935"/>
              <a:gd name="T33" fmla="*/ 765 h 1304"/>
              <a:gd name="T34" fmla="*/ 680 w 935"/>
              <a:gd name="T35" fmla="*/ 850 h 1304"/>
              <a:gd name="T36" fmla="*/ 822 w 935"/>
              <a:gd name="T37" fmla="*/ 935 h 1304"/>
              <a:gd name="T38" fmla="*/ 907 w 935"/>
              <a:gd name="T39" fmla="*/ 935 h 1304"/>
              <a:gd name="T40" fmla="*/ 935 w 935"/>
              <a:gd name="T41" fmla="*/ 992 h 1304"/>
              <a:gd name="T42" fmla="*/ 907 w 935"/>
              <a:gd name="T43" fmla="*/ 1049 h 1304"/>
              <a:gd name="T44" fmla="*/ 765 w 935"/>
              <a:gd name="T45" fmla="*/ 1105 h 1304"/>
              <a:gd name="T46" fmla="*/ 623 w 935"/>
              <a:gd name="T47" fmla="*/ 1077 h 1304"/>
              <a:gd name="T48" fmla="*/ 652 w 935"/>
              <a:gd name="T49" fmla="*/ 992 h 1304"/>
              <a:gd name="T50" fmla="*/ 595 w 935"/>
              <a:gd name="T51" fmla="*/ 935 h 1304"/>
              <a:gd name="T52" fmla="*/ 510 w 935"/>
              <a:gd name="T53" fmla="*/ 964 h 1304"/>
              <a:gd name="T54" fmla="*/ 482 w 935"/>
              <a:gd name="T55" fmla="*/ 1077 h 1304"/>
              <a:gd name="T56" fmla="*/ 425 w 935"/>
              <a:gd name="T57" fmla="*/ 1105 h 1304"/>
              <a:gd name="T58" fmla="*/ 396 w 935"/>
              <a:gd name="T59" fmla="*/ 1190 h 1304"/>
              <a:gd name="T60" fmla="*/ 283 w 935"/>
              <a:gd name="T61" fmla="*/ 1275 h 1304"/>
              <a:gd name="T62" fmla="*/ 170 w 935"/>
              <a:gd name="T63" fmla="*/ 1304 h 1304"/>
              <a:gd name="T64" fmla="*/ 85 w 935"/>
              <a:gd name="T65" fmla="*/ 1134 h 1304"/>
              <a:gd name="T66" fmla="*/ 141 w 935"/>
              <a:gd name="T67" fmla="*/ 1049 h 1304"/>
              <a:gd name="T68" fmla="*/ 85 w 935"/>
              <a:gd name="T69" fmla="*/ 1020 h 1304"/>
              <a:gd name="T70" fmla="*/ 85 w 935"/>
              <a:gd name="T71" fmla="*/ 935 h 1304"/>
              <a:gd name="T72" fmla="*/ 28 w 935"/>
              <a:gd name="T73" fmla="*/ 907 h 1304"/>
              <a:gd name="T74" fmla="*/ 141 w 935"/>
              <a:gd name="T75" fmla="*/ 765 h 1304"/>
              <a:gd name="T76" fmla="*/ 141 w 935"/>
              <a:gd name="T77" fmla="*/ 652 h 1304"/>
              <a:gd name="T78" fmla="*/ 170 w 935"/>
              <a:gd name="T79" fmla="*/ 567 h 1304"/>
              <a:gd name="T80" fmla="*/ 141 w 935"/>
              <a:gd name="T81" fmla="*/ 538 h 1304"/>
              <a:gd name="T82" fmla="*/ 85 w 935"/>
              <a:gd name="T83" fmla="*/ 595 h 1304"/>
              <a:gd name="T84" fmla="*/ 28 w 935"/>
              <a:gd name="T85" fmla="*/ 567 h 1304"/>
              <a:gd name="T86" fmla="*/ 0 w 935"/>
              <a:gd name="T87" fmla="*/ 425 h 1304"/>
              <a:gd name="T88" fmla="*/ 113 w 935"/>
              <a:gd name="T89" fmla="*/ 425 h 1304"/>
              <a:gd name="T90" fmla="*/ 113 w 935"/>
              <a:gd name="T91" fmla="*/ 397 h 1304"/>
              <a:gd name="T92" fmla="*/ 198 w 935"/>
              <a:gd name="T93" fmla="*/ 340 h 1304"/>
              <a:gd name="T94" fmla="*/ 198 w 935"/>
              <a:gd name="T95" fmla="*/ 226 h 1304"/>
              <a:gd name="T96" fmla="*/ 255 w 935"/>
              <a:gd name="T97" fmla="*/ 198 h 1304"/>
              <a:gd name="T98" fmla="*/ 255 w 935"/>
              <a:gd name="T99" fmla="*/ 56 h 1304"/>
              <a:gd name="T100" fmla="*/ 340 w 935"/>
              <a:gd name="T101" fmla="*/ 0 h 1304"/>
              <a:gd name="T102" fmla="*/ 453 w 935"/>
              <a:gd name="T103" fmla="*/ 85 h 1304"/>
              <a:gd name="T104" fmla="*/ 623 w 935"/>
              <a:gd name="T105" fmla="*/ 56 h 1304"/>
              <a:gd name="T106" fmla="*/ 623 w 935"/>
              <a:gd name="T107" fmla="*/ 113 h 1304"/>
              <a:gd name="T108" fmla="*/ 708 w 935"/>
              <a:gd name="T109" fmla="*/ 141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5" h="1304">
                <a:moveTo>
                  <a:pt x="708" y="141"/>
                </a:moveTo>
                <a:lnTo>
                  <a:pt x="595" y="283"/>
                </a:lnTo>
                <a:lnTo>
                  <a:pt x="652" y="312"/>
                </a:lnTo>
                <a:lnTo>
                  <a:pt x="623" y="368"/>
                </a:lnTo>
                <a:lnTo>
                  <a:pt x="680" y="397"/>
                </a:lnTo>
                <a:lnTo>
                  <a:pt x="623" y="453"/>
                </a:lnTo>
                <a:lnTo>
                  <a:pt x="567" y="425"/>
                </a:lnTo>
                <a:lnTo>
                  <a:pt x="567" y="482"/>
                </a:lnTo>
                <a:lnTo>
                  <a:pt x="482" y="538"/>
                </a:lnTo>
                <a:lnTo>
                  <a:pt x="425" y="538"/>
                </a:lnTo>
                <a:lnTo>
                  <a:pt x="425" y="567"/>
                </a:lnTo>
                <a:lnTo>
                  <a:pt x="368" y="623"/>
                </a:lnTo>
                <a:lnTo>
                  <a:pt x="368" y="680"/>
                </a:lnTo>
                <a:lnTo>
                  <a:pt x="482" y="680"/>
                </a:lnTo>
                <a:lnTo>
                  <a:pt x="482" y="708"/>
                </a:lnTo>
                <a:lnTo>
                  <a:pt x="538" y="708"/>
                </a:lnTo>
                <a:lnTo>
                  <a:pt x="652" y="765"/>
                </a:lnTo>
                <a:lnTo>
                  <a:pt x="680" y="850"/>
                </a:lnTo>
                <a:lnTo>
                  <a:pt x="822" y="935"/>
                </a:lnTo>
                <a:lnTo>
                  <a:pt x="907" y="935"/>
                </a:lnTo>
                <a:lnTo>
                  <a:pt x="935" y="992"/>
                </a:lnTo>
                <a:lnTo>
                  <a:pt x="907" y="1049"/>
                </a:lnTo>
                <a:lnTo>
                  <a:pt x="765" y="1105"/>
                </a:lnTo>
                <a:lnTo>
                  <a:pt x="623" y="1077"/>
                </a:lnTo>
                <a:lnTo>
                  <a:pt x="652" y="992"/>
                </a:lnTo>
                <a:lnTo>
                  <a:pt x="595" y="935"/>
                </a:lnTo>
                <a:lnTo>
                  <a:pt x="510" y="964"/>
                </a:lnTo>
                <a:lnTo>
                  <a:pt x="482" y="1077"/>
                </a:lnTo>
                <a:lnTo>
                  <a:pt x="425" y="1105"/>
                </a:lnTo>
                <a:lnTo>
                  <a:pt x="396" y="1190"/>
                </a:lnTo>
                <a:lnTo>
                  <a:pt x="283" y="1275"/>
                </a:lnTo>
                <a:lnTo>
                  <a:pt x="170" y="1304"/>
                </a:lnTo>
                <a:lnTo>
                  <a:pt x="85" y="1134"/>
                </a:lnTo>
                <a:lnTo>
                  <a:pt x="141" y="1049"/>
                </a:lnTo>
                <a:lnTo>
                  <a:pt x="85" y="1020"/>
                </a:lnTo>
                <a:lnTo>
                  <a:pt x="85" y="935"/>
                </a:lnTo>
                <a:lnTo>
                  <a:pt x="28" y="907"/>
                </a:lnTo>
                <a:lnTo>
                  <a:pt x="141" y="765"/>
                </a:lnTo>
                <a:lnTo>
                  <a:pt x="141" y="652"/>
                </a:lnTo>
                <a:lnTo>
                  <a:pt x="170" y="567"/>
                </a:lnTo>
                <a:lnTo>
                  <a:pt x="141" y="538"/>
                </a:lnTo>
                <a:lnTo>
                  <a:pt x="85" y="595"/>
                </a:lnTo>
                <a:lnTo>
                  <a:pt x="28" y="567"/>
                </a:lnTo>
                <a:lnTo>
                  <a:pt x="0" y="425"/>
                </a:lnTo>
                <a:lnTo>
                  <a:pt x="113" y="425"/>
                </a:lnTo>
                <a:lnTo>
                  <a:pt x="113" y="397"/>
                </a:lnTo>
                <a:lnTo>
                  <a:pt x="198" y="340"/>
                </a:lnTo>
                <a:lnTo>
                  <a:pt x="198" y="226"/>
                </a:lnTo>
                <a:lnTo>
                  <a:pt x="255" y="198"/>
                </a:lnTo>
                <a:lnTo>
                  <a:pt x="255" y="56"/>
                </a:lnTo>
                <a:lnTo>
                  <a:pt x="340" y="0"/>
                </a:lnTo>
                <a:lnTo>
                  <a:pt x="453" y="85"/>
                </a:lnTo>
                <a:lnTo>
                  <a:pt x="623" y="56"/>
                </a:lnTo>
                <a:lnTo>
                  <a:pt x="623" y="113"/>
                </a:lnTo>
                <a:lnTo>
                  <a:pt x="708" y="1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8" name="Freeform 175"/>
          <p:cNvSpPr>
            <a:spLocks/>
          </p:cNvSpPr>
          <p:nvPr/>
        </p:nvSpPr>
        <p:spPr bwMode="auto">
          <a:xfrm>
            <a:off x="9607621" y="823354"/>
            <a:ext cx="1290031" cy="1549030"/>
          </a:xfrm>
          <a:custGeom>
            <a:avLst/>
            <a:gdLst>
              <a:gd name="T0" fmla="*/ 170 w 1559"/>
              <a:gd name="T1" fmla="*/ 1701 h 1872"/>
              <a:gd name="T2" fmla="*/ 227 w 1559"/>
              <a:gd name="T3" fmla="*/ 1815 h 1872"/>
              <a:gd name="T4" fmla="*/ 368 w 1559"/>
              <a:gd name="T5" fmla="*/ 1872 h 1872"/>
              <a:gd name="T6" fmla="*/ 539 w 1559"/>
              <a:gd name="T7" fmla="*/ 1815 h 1872"/>
              <a:gd name="T8" fmla="*/ 510 w 1559"/>
              <a:gd name="T9" fmla="*/ 1673 h 1872"/>
              <a:gd name="T10" fmla="*/ 595 w 1559"/>
              <a:gd name="T11" fmla="*/ 1730 h 1872"/>
              <a:gd name="T12" fmla="*/ 680 w 1559"/>
              <a:gd name="T13" fmla="*/ 1730 h 1872"/>
              <a:gd name="T14" fmla="*/ 709 w 1559"/>
              <a:gd name="T15" fmla="*/ 1560 h 1872"/>
              <a:gd name="T16" fmla="*/ 765 w 1559"/>
              <a:gd name="T17" fmla="*/ 1503 h 1872"/>
              <a:gd name="T18" fmla="*/ 907 w 1559"/>
              <a:gd name="T19" fmla="*/ 1390 h 1872"/>
              <a:gd name="T20" fmla="*/ 907 w 1559"/>
              <a:gd name="T21" fmla="*/ 1276 h 1872"/>
              <a:gd name="T22" fmla="*/ 879 w 1559"/>
              <a:gd name="T23" fmla="*/ 1163 h 1872"/>
              <a:gd name="T24" fmla="*/ 907 w 1559"/>
              <a:gd name="T25" fmla="*/ 1078 h 1872"/>
              <a:gd name="T26" fmla="*/ 992 w 1559"/>
              <a:gd name="T27" fmla="*/ 964 h 1872"/>
              <a:gd name="T28" fmla="*/ 1106 w 1559"/>
              <a:gd name="T29" fmla="*/ 851 h 1872"/>
              <a:gd name="T30" fmla="*/ 1134 w 1559"/>
              <a:gd name="T31" fmla="*/ 709 h 1872"/>
              <a:gd name="T32" fmla="*/ 1304 w 1559"/>
              <a:gd name="T33" fmla="*/ 624 h 1872"/>
              <a:gd name="T34" fmla="*/ 1361 w 1559"/>
              <a:gd name="T35" fmla="*/ 369 h 1872"/>
              <a:gd name="T36" fmla="*/ 1531 w 1559"/>
              <a:gd name="T37" fmla="*/ 341 h 1872"/>
              <a:gd name="T38" fmla="*/ 1531 w 1559"/>
              <a:gd name="T39" fmla="*/ 227 h 1872"/>
              <a:gd name="T40" fmla="*/ 1417 w 1559"/>
              <a:gd name="T41" fmla="*/ 57 h 1872"/>
              <a:gd name="T42" fmla="*/ 1276 w 1559"/>
              <a:gd name="T43" fmla="*/ 199 h 1872"/>
              <a:gd name="T44" fmla="*/ 1134 w 1559"/>
              <a:gd name="T45" fmla="*/ 312 h 1872"/>
              <a:gd name="T46" fmla="*/ 964 w 1559"/>
              <a:gd name="T47" fmla="*/ 114 h 1872"/>
              <a:gd name="T48" fmla="*/ 935 w 1559"/>
              <a:gd name="T49" fmla="*/ 57 h 1872"/>
              <a:gd name="T50" fmla="*/ 794 w 1559"/>
              <a:gd name="T51" fmla="*/ 0 h 1872"/>
              <a:gd name="T52" fmla="*/ 652 w 1559"/>
              <a:gd name="T53" fmla="*/ 171 h 1872"/>
              <a:gd name="T54" fmla="*/ 680 w 1559"/>
              <a:gd name="T55" fmla="*/ 284 h 1872"/>
              <a:gd name="T56" fmla="*/ 680 w 1559"/>
              <a:gd name="T57" fmla="*/ 454 h 1872"/>
              <a:gd name="T58" fmla="*/ 709 w 1559"/>
              <a:gd name="T59" fmla="*/ 539 h 1872"/>
              <a:gd name="T60" fmla="*/ 539 w 1559"/>
              <a:gd name="T61" fmla="*/ 596 h 1872"/>
              <a:gd name="T62" fmla="*/ 454 w 1559"/>
              <a:gd name="T63" fmla="*/ 681 h 1872"/>
              <a:gd name="T64" fmla="*/ 482 w 1559"/>
              <a:gd name="T65" fmla="*/ 823 h 1872"/>
              <a:gd name="T66" fmla="*/ 425 w 1559"/>
              <a:gd name="T67" fmla="*/ 936 h 1872"/>
              <a:gd name="T68" fmla="*/ 255 w 1559"/>
              <a:gd name="T69" fmla="*/ 1049 h 1872"/>
              <a:gd name="T70" fmla="*/ 28 w 1559"/>
              <a:gd name="T71" fmla="*/ 1106 h 1872"/>
              <a:gd name="T72" fmla="*/ 57 w 1559"/>
              <a:gd name="T73" fmla="*/ 1276 h 1872"/>
              <a:gd name="T74" fmla="*/ 28 w 1559"/>
              <a:gd name="T75" fmla="*/ 1418 h 1872"/>
              <a:gd name="T76" fmla="*/ 142 w 1559"/>
              <a:gd name="T77" fmla="*/ 1588 h 1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59" h="1872">
                <a:moveTo>
                  <a:pt x="113" y="1616"/>
                </a:moveTo>
                <a:lnTo>
                  <a:pt x="170" y="1701"/>
                </a:lnTo>
                <a:lnTo>
                  <a:pt x="198" y="1673"/>
                </a:lnTo>
                <a:lnTo>
                  <a:pt x="227" y="1815"/>
                </a:lnTo>
                <a:lnTo>
                  <a:pt x="340" y="1843"/>
                </a:lnTo>
                <a:lnTo>
                  <a:pt x="368" y="1872"/>
                </a:lnTo>
                <a:lnTo>
                  <a:pt x="454" y="1787"/>
                </a:lnTo>
                <a:lnTo>
                  <a:pt x="539" y="1815"/>
                </a:lnTo>
                <a:lnTo>
                  <a:pt x="510" y="1730"/>
                </a:lnTo>
                <a:lnTo>
                  <a:pt x="510" y="1673"/>
                </a:lnTo>
                <a:lnTo>
                  <a:pt x="567" y="1673"/>
                </a:lnTo>
                <a:lnTo>
                  <a:pt x="595" y="1730"/>
                </a:lnTo>
                <a:lnTo>
                  <a:pt x="652" y="1730"/>
                </a:lnTo>
                <a:lnTo>
                  <a:pt x="680" y="1730"/>
                </a:lnTo>
                <a:lnTo>
                  <a:pt x="709" y="1616"/>
                </a:lnTo>
                <a:lnTo>
                  <a:pt x="709" y="1560"/>
                </a:lnTo>
                <a:lnTo>
                  <a:pt x="765" y="1531"/>
                </a:lnTo>
                <a:lnTo>
                  <a:pt x="765" y="1503"/>
                </a:lnTo>
                <a:lnTo>
                  <a:pt x="822" y="1503"/>
                </a:lnTo>
                <a:lnTo>
                  <a:pt x="907" y="1390"/>
                </a:lnTo>
                <a:lnTo>
                  <a:pt x="935" y="1333"/>
                </a:lnTo>
                <a:lnTo>
                  <a:pt x="907" y="1276"/>
                </a:lnTo>
                <a:lnTo>
                  <a:pt x="992" y="1220"/>
                </a:lnTo>
                <a:lnTo>
                  <a:pt x="879" y="1163"/>
                </a:lnTo>
                <a:lnTo>
                  <a:pt x="879" y="1078"/>
                </a:lnTo>
                <a:lnTo>
                  <a:pt x="907" y="1078"/>
                </a:lnTo>
                <a:lnTo>
                  <a:pt x="935" y="1021"/>
                </a:lnTo>
                <a:lnTo>
                  <a:pt x="992" y="964"/>
                </a:lnTo>
                <a:lnTo>
                  <a:pt x="1134" y="964"/>
                </a:lnTo>
                <a:lnTo>
                  <a:pt x="1106" y="851"/>
                </a:lnTo>
                <a:lnTo>
                  <a:pt x="1134" y="794"/>
                </a:lnTo>
                <a:lnTo>
                  <a:pt x="1134" y="709"/>
                </a:lnTo>
                <a:lnTo>
                  <a:pt x="1247" y="681"/>
                </a:lnTo>
                <a:lnTo>
                  <a:pt x="1304" y="624"/>
                </a:lnTo>
                <a:lnTo>
                  <a:pt x="1276" y="567"/>
                </a:lnTo>
                <a:lnTo>
                  <a:pt x="1361" y="369"/>
                </a:lnTo>
                <a:lnTo>
                  <a:pt x="1446" y="341"/>
                </a:lnTo>
                <a:lnTo>
                  <a:pt x="1531" y="341"/>
                </a:lnTo>
                <a:lnTo>
                  <a:pt x="1559" y="284"/>
                </a:lnTo>
                <a:lnTo>
                  <a:pt x="1531" y="227"/>
                </a:lnTo>
                <a:lnTo>
                  <a:pt x="1559" y="142"/>
                </a:lnTo>
                <a:lnTo>
                  <a:pt x="1417" y="57"/>
                </a:lnTo>
                <a:lnTo>
                  <a:pt x="1389" y="142"/>
                </a:lnTo>
                <a:lnTo>
                  <a:pt x="1276" y="199"/>
                </a:lnTo>
                <a:lnTo>
                  <a:pt x="1162" y="369"/>
                </a:lnTo>
                <a:lnTo>
                  <a:pt x="1134" y="312"/>
                </a:lnTo>
                <a:lnTo>
                  <a:pt x="992" y="284"/>
                </a:lnTo>
                <a:lnTo>
                  <a:pt x="964" y="114"/>
                </a:lnTo>
                <a:lnTo>
                  <a:pt x="935" y="114"/>
                </a:lnTo>
                <a:lnTo>
                  <a:pt x="935" y="57"/>
                </a:lnTo>
                <a:lnTo>
                  <a:pt x="879" y="0"/>
                </a:lnTo>
                <a:lnTo>
                  <a:pt x="794" y="0"/>
                </a:lnTo>
                <a:lnTo>
                  <a:pt x="624" y="86"/>
                </a:lnTo>
                <a:lnTo>
                  <a:pt x="652" y="171"/>
                </a:lnTo>
                <a:lnTo>
                  <a:pt x="652" y="256"/>
                </a:lnTo>
                <a:lnTo>
                  <a:pt x="680" y="284"/>
                </a:lnTo>
                <a:lnTo>
                  <a:pt x="652" y="397"/>
                </a:lnTo>
                <a:lnTo>
                  <a:pt x="680" y="454"/>
                </a:lnTo>
                <a:lnTo>
                  <a:pt x="652" y="511"/>
                </a:lnTo>
                <a:lnTo>
                  <a:pt x="709" y="539"/>
                </a:lnTo>
                <a:lnTo>
                  <a:pt x="624" y="624"/>
                </a:lnTo>
                <a:lnTo>
                  <a:pt x="539" y="596"/>
                </a:lnTo>
                <a:lnTo>
                  <a:pt x="510" y="681"/>
                </a:lnTo>
                <a:lnTo>
                  <a:pt x="454" y="681"/>
                </a:lnTo>
                <a:lnTo>
                  <a:pt x="425" y="766"/>
                </a:lnTo>
                <a:lnTo>
                  <a:pt x="482" y="823"/>
                </a:lnTo>
                <a:lnTo>
                  <a:pt x="482" y="908"/>
                </a:lnTo>
                <a:lnTo>
                  <a:pt x="425" y="936"/>
                </a:lnTo>
                <a:lnTo>
                  <a:pt x="283" y="908"/>
                </a:lnTo>
                <a:lnTo>
                  <a:pt x="255" y="1049"/>
                </a:lnTo>
                <a:lnTo>
                  <a:pt x="227" y="1106"/>
                </a:lnTo>
                <a:lnTo>
                  <a:pt x="28" y="1106"/>
                </a:lnTo>
                <a:lnTo>
                  <a:pt x="0" y="1305"/>
                </a:lnTo>
                <a:lnTo>
                  <a:pt x="57" y="1276"/>
                </a:lnTo>
                <a:lnTo>
                  <a:pt x="113" y="1333"/>
                </a:lnTo>
                <a:lnTo>
                  <a:pt x="28" y="1418"/>
                </a:lnTo>
                <a:lnTo>
                  <a:pt x="227" y="1560"/>
                </a:lnTo>
                <a:lnTo>
                  <a:pt x="142" y="1588"/>
                </a:lnTo>
                <a:lnTo>
                  <a:pt x="113" y="16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9" name="Freeform 176"/>
          <p:cNvSpPr>
            <a:spLocks/>
          </p:cNvSpPr>
          <p:nvPr/>
        </p:nvSpPr>
        <p:spPr bwMode="auto">
          <a:xfrm>
            <a:off x="8622100" y="331008"/>
            <a:ext cx="1314028" cy="1525034"/>
          </a:xfrm>
          <a:custGeom>
            <a:avLst/>
            <a:gdLst>
              <a:gd name="T0" fmla="*/ 0 w 1588"/>
              <a:gd name="T1" fmla="*/ 1361 h 1843"/>
              <a:gd name="T2" fmla="*/ 29 w 1588"/>
              <a:gd name="T3" fmla="*/ 1248 h 1843"/>
              <a:gd name="T4" fmla="*/ 170 w 1588"/>
              <a:gd name="T5" fmla="*/ 1191 h 1843"/>
              <a:gd name="T6" fmla="*/ 312 w 1588"/>
              <a:gd name="T7" fmla="*/ 1333 h 1843"/>
              <a:gd name="T8" fmla="*/ 511 w 1588"/>
              <a:gd name="T9" fmla="*/ 1418 h 1843"/>
              <a:gd name="T10" fmla="*/ 596 w 1588"/>
              <a:gd name="T11" fmla="*/ 1191 h 1843"/>
              <a:gd name="T12" fmla="*/ 652 w 1588"/>
              <a:gd name="T13" fmla="*/ 1134 h 1843"/>
              <a:gd name="T14" fmla="*/ 681 w 1588"/>
              <a:gd name="T15" fmla="*/ 992 h 1843"/>
              <a:gd name="T16" fmla="*/ 766 w 1588"/>
              <a:gd name="T17" fmla="*/ 851 h 1843"/>
              <a:gd name="T18" fmla="*/ 794 w 1588"/>
              <a:gd name="T19" fmla="*/ 510 h 1843"/>
              <a:gd name="T20" fmla="*/ 822 w 1588"/>
              <a:gd name="T21" fmla="*/ 397 h 1843"/>
              <a:gd name="T22" fmla="*/ 907 w 1588"/>
              <a:gd name="T23" fmla="*/ 199 h 1843"/>
              <a:gd name="T24" fmla="*/ 964 w 1588"/>
              <a:gd name="T25" fmla="*/ 28 h 1843"/>
              <a:gd name="T26" fmla="*/ 1078 w 1588"/>
              <a:gd name="T27" fmla="*/ 28 h 1843"/>
              <a:gd name="T28" fmla="*/ 1248 w 1588"/>
              <a:gd name="T29" fmla="*/ 0 h 1843"/>
              <a:gd name="T30" fmla="*/ 1446 w 1588"/>
              <a:gd name="T31" fmla="*/ 142 h 1843"/>
              <a:gd name="T32" fmla="*/ 1503 w 1588"/>
              <a:gd name="T33" fmla="*/ 312 h 1843"/>
              <a:gd name="T34" fmla="*/ 1474 w 1588"/>
              <a:gd name="T35" fmla="*/ 454 h 1843"/>
              <a:gd name="T36" fmla="*/ 1588 w 1588"/>
              <a:gd name="T37" fmla="*/ 510 h 1843"/>
              <a:gd name="T38" fmla="*/ 1588 w 1588"/>
              <a:gd name="T39" fmla="*/ 737 h 1843"/>
              <a:gd name="T40" fmla="*/ 1474 w 1588"/>
              <a:gd name="T41" fmla="*/ 879 h 1843"/>
              <a:gd name="T42" fmla="*/ 1361 w 1588"/>
              <a:gd name="T43" fmla="*/ 1304 h 1843"/>
              <a:gd name="T44" fmla="*/ 1304 w 1588"/>
              <a:gd name="T45" fmla="*/ 1503 h 1843"/>
              <a:gd name="T46" fmla="*/ 1134 w 1588"/>
              <a:gd name="T47" fmla="*/ 1503 h 1843"/>
              <a:gd name="T48" fmla="*/ 1191 w 1588"/>
              <a:gd name="T49" fmla="*/ 1644 h 1843"/>
              <a:gd name="T50" fmla="*/ 964 w 1588"/>
              <a:gd name="T51" fmla="*/ 1701 h 1843"/>
              <a:gd name="T52" fmla="*/ 907 w 1588"/>
              <a:gd name="T53" fmla="*/ 1758 h 1843"/>
              <a:gd name="T54" fmla="*/ 822 w 1588"/>
              <a:gd name="T55" fmla="*/ 1701 h 1843"/>
              <a:gd name="T56" fmla="*/ 624 w 1588"/>
              <a:gd name="T57" fmla="*/ 1729 h 1843"/>
              <a:gd name="T58" fmla="*/ 624 w 1588"/>
              <a:gd name="T59" fmla="*/ 1531 h 1843"/>
              <a:gd name="T60" fmla="*/ 454 w 1588"/>
              <a:gd name="T61" fmla="*/ 1531 h 1843"/>
              <a:gd name="T62" fmla="*/ 511 w 1588"/>
              <a:gd name="T63" fmla="*/ 1673 h 1843"/>
              <a:gd name="T64" fmla="*/ 284 w 1588"/>
              <a:gd name="T65" fmla="*/ 1843 h 1843"/>
              <a:gd name="T66" fmla="*/ 170 w 1588"/>
              <a:gd name="T67" fmla="*/ 1758 h 1843"/>
              <a:gd name="T68" fmla="*/ 199 w 1588"/>
              <a:gd name="T69" fmla="*/ 1559 h 1843"/>
              <a:gd name="T70" fmla="*/ 0 w 1588"/>
              <a:gd name="T71" fmla="*/ 1531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88" h="1843">
                <a:moveTo>
                  <a:pt x="0" y="1531"/>
                </a:moveTo>
                <a:lnTo>
                  <a:pt x="0" y="1361"/>
                </a:lnTo>
                <a:lnTo>
                  <a:pt x="57" y="1304"/>
                </a:lnTo>
                <a:lnTo>
                  <a:pt x="29" y="1248"/>
                </a:lnTo>
                <a:lnTo>
                  <a:pt x="142" y="1191"/>
                </a:lnTo>
                <a:lnTo>
                  <a:pt x="170" y="1191"/>
                </a:lnTo>
                <a:lnTo>
                  <a:pt x="227" y="1333"/>
                </a:lnTo>
                <a:lnTo>
                  <a:pt x="312" y="1333"/>
                </a:lnTo>
                <a:lnTo>
                  <a:pt x="397" y="1418"/>
                </a:lnTo>
                <a:lnTo>
                  <a:pt x="511" y="1418"/>
                </a:lnTo>
                <a:lnTo>
                  <a:pt x="539" y="1304"/>
                </a:lnTo>
                <a:lnTo>
                  <a:pt x="596" y="1191"/>
                </a:lnTo>
                <a:lnTo>
                  <a:pt x="681" y="1162"/>
                </a:lnTo>
                <a:lnTo>
                  <a:pt x="652" y="1134"/>
                </a:lnTo>
                <a:lnTo>
                  <a:pt x="624" y="992"/>
                </a:lnTo>
                <a:lnTo>
                  <a:pt x="681" y="992"/>
                </a:lnTo>
                <a:lnTo>
                  <a:pt x="681" y="907"/>
                </a:lnTo>
                <a:lnTo>
                  <a:pt x="766" y="851"/>
                </a:lnTo>
                <a:lnTo>
                  <a:pt x="794" y="681"/>
                </a:lnTo>
                <a:lnTo>
                  <a:pt x="794" y="510"/>
                </a:lnTo>
                <a:lnTo>
                  <a:pt x="879" y="454"/>
                </a:lnTo>
                <a:lnTo>
                  <a:pt x="822" y="397"/>
                </a:lnTo>
                <a:lnTo>
                  <a:pt x="822" y="312"/>
                </a:lnTo>
                <a:lnTo>
                  <a:pt x="907" y="199"/>
                </a:lnTo>
                <a:lnTo>
                  <a:pt x="879" y="142"/>
                </a:lnTo>
                <a:lnTo>
                  <a:pt x="964" y="28"/>
                </a:lnTo>
                <a:lnTo>
                  <a:pt x="1049" y="57"/>
                </a:lnTo>
                <a:lnTo>
                  <a:pt x="1078" y="28"/>
                </a:lnTo>
                <a:lnTo>
                  <a:pt x="1134" y="57"/>
                </a:lnTo>
                <a:lnTo>
                  <a:pt x="1248" y="0"/>
                </a:lnTo>
                <a:lnTo>
                  <a:pt x="1389" y="142"/>
                </a:lnTo>
                <a:lnTo>
                  <a:pt x="1446" y="142"/>
                </a:lnTo>
                <a:lnTo>
                  <a:pt x="1474" y="227"/>
                </a:lnTo>
                <a:lnTo>
                  <a:pt x="1503" y="312"/>
                </a:lnTo>
                <a:lnTo>
                  <a:pt x="1474" y="397"/>
                </a:lnTo>
                <a:lnTo>
                  <a:pt x="1474" y="454"/>
                </a:lnTo>
                <a:lnTo>
                  <a:pt x="1559" y="454"/>
                </a:lnTo>
                <a:lnTo>
                  <a:pt x="1588" y="510"/>
                </a:lnTo>
                <a:lnTo>
                  <a:pt x="1531" y="681"/>
                </a:lnTo>
                <a:lnTo>
                  <a:pt x="1588" y="737"/>
                </a:lnTo>
                <a:lnTo>
                  <a:pt x="1588" y="794"/>
                </a:lnTo>
                <a:lnTo>
                  <a:pt x="1474" y="879"/>
                </a:lnTo>
                <a:lnTo>
                  <a:pt x="1418" y="1219"/>
                </a:lnTo>
                <a:lnTo>
                  <a:pt x="1361" y="1304"/>
                </a:lnTo>
                <a:lnTo>
                  <a:pt x="1304" y="1304"/>
                </a:lnTo>
                <a:lnTo>
                  <a:pt x="1304" y="1503"/>
                </a:lnTo>
                <a:lnTo>
                  <a:pt x="1248" y="1474"/>
                </a:lnTo>
                <a:lnTo>
                  <a:pt x="1134" y="1503"/>
                </a:lnTo>
                <a:lnTo>
                  <a:pt x="1191" y="1531"/>
                </a:lnTo>
                <a:lnTo>
                  <a:pt x="1191" y="1644"/>
                </a:lnTo>
                <a:lnTo>
                  <a:pt x="992" y="1644"/>
                </a:lnTo>
                <a:lnTo>
                  <a:pt x="964" y="1701"/>
                </a:lnTo>
                <a:lnTo>
                  <a:pt x="992" y="1786"/>
                </a:lnTo>
                <a:lnTo>
                  <a:pt x="907" y="1758"/>
                </a:lnTo>
                <a:lnTo>
                  <a:pt x="879" y="1673"/>
                </a:lnTo>
                <a:lnTo>
                  <a:pt x="822" y="1701"/>
                </a:lnTo>
                <a:lnTo>
                  <a:pt x="766" y="1644"/>
                </a:lnTo>
                <a:lnTo>
                  <a:pt x="624" y="1729"/>
                </a:lnTo>
                <a:lnTo>
                  <a:pt x="567" y="1616"/>
                </a:lnTo>
                <a:lnTo>
                  <a:pt x="624" y="1531"/>
                </a:lnTo>
                <a:lnTo>
                  <a:pt x="596" y="1503"/>
                </a:lnTo>
                <a:lnTo>
                  <a:pt x="454" y="1531"/>
                </a:lnTo>
                <a:lnTo>
                  <a:pt x="511" y="1559"/>
                </a:lnTo>
                <a:lnTo>
                  <a:pt x="511" y="1673"/>
                </a:lnTo>
                <a:lnTo>
                  <a:pt x="425" y="1758"/>
                </a:lnTo>
                <a:lnTo>
                  <a:pt x="284" y="1843"/>
                </a:lnTo>
                <a:lnTo>
                  <a:pt x="227" y="1843"/>
                </a:lnTo>
                <a:lnTo>
                  <a:pt x="170" y="1758"/>
                </a:lnTo>
                <a:lnTo>
                  <a:pt x="227" y="1673"/>
                </a:lnTo>
                <a:lnTo>
                  <a:pt x="199" y="1559"/>
                </a:lnTo>
                <a:lnTo>
                  <a:pt x="142" y="1559"/>
                </a:lnTo>
                <a:lnTo>
                  <a:pt x="0" y="15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0" name="Freeform 178"/>
          <p:cNvSpPr>
            <a:spLocks/>
          </p:cNvSpPr>
          <p:nvPr/>
        </p:nvSpPr>
        <p:spPr bwMode="auto">
          <a:xfrm>
            <a:off x="8387924" y="120002"/>
            <a:ext cx="1031860" cy="1384363"/>
          </a:xfrm>
          <a:custGeom>
            <a:avLst/>
            <a:gdLst>
              <a:gd name="T0" fmla="*/ 227 w 1247"/>
              <a:gd name="T1" fmla="*/ 567 h 1673"/>
              <a:gd name="T2" fmla="*/ 255 w 1247"/>
              <a:gd name="T3" fmla="*/ 652 h 1673"/>
              <a:gd name="T4" fmla="*/ 198 w 1247"/>
              <a:gd name="T5" fmla="*/ 737 h 1673"/>
              <a:gd name="T6" fmla="*/ 227 w 1247"/>
              <a:gd name="T7" fmla="*/ 794 h 1673"/>
              <a:gd name="T8" fmla="*/ 142 w 1247"/>
              <a:gd name="T9" fmla="*/ 822 h 1673"/>
              <a:gd name="T10" fmla="*/ 56 w 1247"/>
              <a:gd name="T11" fmla="*/ 765 h 1673"/>
              <a:gd name="T12" fmla="*/ 56 w 1247"/>
              <a:gd name="T13" fmla="*/ 850 h 1673"/>
              <a:gd name="T14" fmla="*/ 0 w 1247"/>
              <a:gd name="T15" fmla="*/ 879 h 1673"/>
              <a:gd name="T16" fmla="*/ 85 w 1247"/>
              <a:gd name="T17" fmla="*/ 936 h 1673"/>
              <a:gd name="T18" fmla="*/ 0 w 1247"/>
              <a:gd name="T19" fmla="*/ 1162 h 1673"/>
              <a:gd name="T20" fmla="*/ 56 w 1247"/>
              <a:gd name="T21" fmla="*/ 1162 h 1673"/>
              <a:gd name="T22" fmla="*/ 198 w 1247"/>
              <a:gd name="T23" fmla="*/ 1304 h 1673"/>
              <a:gd name="T24" fmla="*/ 312 w 1247"/>
              <a:gd name="T25" fmla="*/ 1304 h 1673"/>
              <a:gd name="T26" fmla="*/ 368 w 1247"/>
              <a:gd name="T27" fmla="*/ 1389 h 1673"/>
              <a:gd name="T28" fmla="*/ 312 w 1247"/>
              <a:gd name="T29" fmla="*/ 1503 h 1673"/>
              <a:gd name="T30" fmla="*/ 425 w 1247"/>
              <a:gd name="T31" fmla="*/ 1446 h 1673"/>
              <a:gd name="T32" fmla="*/ 453 w 1247"/>
              <a:gd name="T33" fmla="*/ 1446 h 1673"/>
              <a:gd name="T34" fmla="*/ 510 w 1247"/>
              <a:gd name="T35" fmla="*/ 1588 h 1673"/>
              <a:gd name="T36" fmla="*/ 595 w 1247"/>
              <a:gd name="T37" fmla="*/ 1588 h 1673"/>
              <a:gd name="T38" fmla="*/ 680 w 1247"/>
              <a:gd name="T39" fmla="*/ 1673 h 1673"/>
              <a:gd name="T40" fmla="*/ 794 w 1247"/>
              <a:gd name="T41" fmla="*/ 1673 h 1673"/>
              <a:gd name="T42" fmla="*/ 822 w 1247"/>
              <a:gd name="T43" fmla="*/ 1559 h 1673"/>
              <a:gd name="T44" fmla="*/ 879 w 1247"/>
              <a:gd name="T45" fmla="*/ 1446 h 1673"/>
              <a:gd name="T46" fmla="*/ 964 w 1247"/>
              <a:gd name="T47" fmla="*/ 1417 h 1673"/>
              <a:gd name="T48" fmla="*/ 935 w 1247"/>
              <a:gd name="T49" fmla="*/ 1389 h 1673"/>
              <a:gd name="T50" fmla="*/ 907 w 1247"/>
              <a:gd name="T51" fmla="*/ 1247 h 1673"/>
              <a:gd name="T52" fmla="*/ 964 w 1247"/>
              <a:gd name="T53" fmla="*/ 1247 h 1673"/>
              <a:gd name="T54" fmla="*/ 964 w 1247"/>
              <a:gd name="T55" fmla="*/ 1162 h 1673"/>
              <a:gd name="T56" fmla="*/ 1049 w 1247"/>
              <a:gd name="T57" fmla="*/ 1106 h 1673"/>
              <a:gd name="T58" fmla="*/ 1077 w 1247"/>
              <a:gd name="T59" fmla="*/ 964 h 1673"/>
              <a:gd name="T60" fmla="*/ 1077 w 1247"/>
              <a:gd name="T61" fmla="*/ 765 h 1673"/>
              <a:gd name="T62" fmla="*/ 1162 w 1247"/>
              <a:gd name="T63" fmla="*/ 709 h 1673"/>
              <a:gd name="T64" fmla="*/ 1105 w 1247"/>
              <a:gd name="T65" fmla="*/ 652 h 1673"/>
              <a:gd name="T66" fmla="*/ 1105 w 1247"/>
              <a:gd name="T67" fmla="*/ 567 h 1673"/>
              <a:gd name="T68" fmla="*/ 1190 w 1247"/>
              <a:gd name="T69" fmla="*/ 454 h 1673"/>
              <a:gd name="T70" fmla="*/ 1162 w 1247"/>
              <a:gd name="T71" fmla="*/ 397 h 1673"/>
              <a:gd name="T72" fmla="*/ 1247 w 1247"/>
              <a:gd name="T73" fmla="*/ 283 h 1673"/>
              <a:gd name="T74" fmla="*/ 1134 w 1247"/>
              <a:gd name="T75" fmla="*/ 255 h 1673"/>
              <a:gd name="T76" fmla="*/ 1105 w 1247"/>
              <a:gd name="T77" fmla="*/ 198 h 1673"/>
              <a:gd name="T78" fmla="*/ 1190 w 1247"/>
              <a:gd name="T79" fmla="*/ 142 h 1673"/>
              <a:gd name="T80" fmla="*/ 1190 w 1247"/>
              <a:gd name="T81" fmla="*/ 28 h 1673"/>
              <a:gd name="T82" fmla="*/ 1105 w 1247"/>
              <a:gd name="T83" fmla="*/ 0 h 1673"/>
              <a:gd name="T84" fmla="*/ 992 w 1247"/>
              <a:gd name="T85" fmla="*/ 57 h 1673"/>
              <a:gd name="T86" fmla="*/ 964 w 1247"/>
              <a:gd name="T87" fmla="*/ 28 h 1673"/>
              <a:gd name="T88" fmla="*/ 850 w 1247"/>
              <a:gd name="T89" fmla="*/ 113 h 1673"/>
              <a:gd name="T90" fmla="*/ 765 w 1247"/>
              <a:gd name="T91" fmla="*/ 113 h 1673"/>
              <a:gd name="T92" fmla="*/ 737 w 1247"/>
              <a:gd name="T93" fmla="*/ 170 h 1673"/>
              <a:gd name="T94" fmla="*/ 765 w 1247"/>
              <a:gd name="T95" fmla="*/ 198 h 1673"/>
              <a:gd name="T96" fmla="*/ 708 w 1247"/>
              <a:gd name="T97" fmla="*/ 283 h 1673"/>
              <a:gd name="T98" fmla="*/ 623 w 1247"/>
              <a:gd name="T99" fmla="*/ 283 h 1673"/>
              <a:gd name="T100" fmla="*/ 567 w 1247"/>
              <a:gd name="T101" fmla="*/ 340 h 1673"/>
              <a:gd name="T102" fmla="*/ 425 w 1247"/>
              <a:gd name="T103" fmla="*/ 369 h 1673"/>
              <a:gd name="T104" fmla="*/ 453 w 1247"/>
              <a:gd name="T105" fmla="*/ 482 h 1673"/>
              <a:gd name="T106" fmla="*/ 368 w 1247"/>
              <a:gd name="T107" fmla="*/ 510 h 1673"/>
              <a:gd name="T108" fmla="*/ 312 w 1247"/>
              <a:gd name="T109" fmla="*/ 595 h 1673"/>
              <a:gd name="T110" fmla="*/ 227 w 1247"/>
              <a:gd name="T111" fmla="*/ 567 h 1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47" h="1673">
                <a:moveTo>
                  <a:pt x="227" y="567"/>
                </a:moveTo>
                <a:lnTo>
                  <a:pt x="255" y="652"/>
                </a:lnTo>
                <a:lnTo>
                  <a:pt x="198" y="737"/>
                </a:lnTo>
                <a:lnTo>
                  <a:pt x="227" y="794"/>
                </a:lnTo>
                <a:lnTo>
                  <a:pt x="142" y="822"/>
                </a:lnTo>
                <a:lnTo>
                  <a:pt x="56" y="765"/>
                </a:lnTo>
                <a:lnTo>
                  <a:pt x="56" y="850"/>
                </a:lnTo>
                <a:lnTo>
                  <a:pt x="0" y="879"/>
                </a:lnTo>
                <a:lnTo>
                  <a:pt x="85" y="936"/>
                </a:lnTo>
                <a:lnTo>
                  <a:pt x="0" y="1162"/>
                </a:lnTo>
                <a:lnTo>
                  <a:pt x="56" y="1162"/>
                </a:lnTo>
                <a:lnTo>
                  <a:pt x="198" y="1304"/>
                </a:lnTo>
                <a:lnTo>
                  <a:pt x="312" y="1304"/>
                </a:lnTo>
                <a:lnTo>
                  <a:pt x="368" y="1389"/>
                </a:lnTo>
                <a:lnTo>
                  <a:pt x="312" y="1503"/>
                </a:lnTo>
                <a:lnTo>
                  <a:pt x="425" y="1446"/>
                </a:lnTo>
                <a:lnTo>
                  <a:pt x="453" y="1446"/>
                </a:lnTo>
                <a:lnTo>
                  <a:pt x="510" y="1588"/>
                </a:lnTo>
                <a:lnTo>
                  <a:pt x="595" y="1588"/>
                </a:lnTo>
                <a:lnTo>
                  <a:pt x="680" y="1673"/>
                </a:lnTo>
                <a:lnTo>
                  <a:pt x="794" y="1673"/>
                </a:lnTo>
                <a:lnTo>
                  <a:pt x="822" y="1559"/>
                </a:lnTo>
                <a:lnTo>
                  <a:pt x="879" y="1446"/>
                </a:lnTo>
                <a:lnTo>
                  <a:pt x="964" y="1417"/>
                </a:lnTo>
                <a:lnTo>
                  <a:pt x="935" y="1389"/>
                </a:lnTo>
                <a:lnTo>
                  <a:pt x="907" y="1247"/>
                </a:lnTo>
                <a:lnTo>
                  <a:pt x="964" y="1247"/>
                </a:lnTo>
                <a:lnTo>
                  <a:pt x="964" y="1162"/>
                </a:lnTo>
                <a:lnTo>
                  <a:pt x="1049" y="1106"/>
                </a:lnTo>
                <a:lnTo>
                  <a:pt x="1077" y="964"/>
                </a:lnTo>
                <a:lnTo>
                  <a:pt x="1077" y="765"/>
                </a:lnTo>
                <a:lnTo>
                  <a:pt x="1162" y="709"/>
                </a:lnTo>
                <a:lnTo>
                  <a:pt x="1105" y="652"/>
                </a:lnTo>
                <a:lnTo>
                  <a:pt x="1105" y="567"/>
                </a:lnTo>
                <a:lnTo>
                  <a:pt x="1190" y="454"/>
                </a:lnTo>
                <a:lnTo>
                  <a:pt x="1162" y="397"/>
                </a:lnTo>
                <a:lnTo>
                  <a:pt x="1247" y="283"/>
                </a:lnTo>
                <a:lnTo>
                  <a:pt x="1134" y="255"/>
                </a:lnTo>
                <a:lnTo>
                  <a:pt x="1105" y="198"/>
                </a:lnTo>
                <a:lnTo>
                  <a:pt x="1190" y="142"/>
                </a:lnTo>
                <a:lnTo>
                  <a:pt x="1190" y="28"/>
                </a:lnTo>
                <a:lnTo>
                  <a:pt x="1105" y="0"/>
                </a:lnTo>
                <a:lnTo>
                  <a:pt x="992" y="57"/>
                </a:lnTo>
                <a:lnTo>
                  <a:pt x="964" y="28"/>
                </a:lnTo>
                <a:lnTo>
                  <a:pt x="850" y="113"/>
                </a:lnTo>
                <a:lnTo>
                  <a:pt x="765" y="113"/>
                </a:lnTo>
                <a:lnTo>
                  <a:pt x="737" y="170"/>
                </a:lnTo>
                <a:lnTo>
                  <a:pt x="765" y="198"/>
                </a:lnTo>
                <a:lnTo>
                  <a:pt x="708" y="283"/>
                </a:lnTo>
                <a:lnTo>
                  <a:pt x="623" y="283"/>
                </a:lnTo>
                <a:lnTo>
                  <a:pt x="567" y="340"/>
                </a:lnTo>
                <a:lnTo>
                  <a:pt x="425" y="369"/>
                </a:lnTo>
                <a:lnTo>
                  <a:pt x="453" y="482"/>
                </a:lnTo>
                <a:lnTo>
                  <a:pt x="368" y="510"/>
                </a:lnTo>
                <a:lnTo>
                  <a:pt x="312" y="595"/>
                </a:lnTo>
                <a:lnTo>
                  <a:pt x="227" y="5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1" name="Freeform 179"/>
          <p:cNvSpPr>
            <a:spLocks/>
          </p:cNvSpPr>
          <p:nvPr/>
        </p:nvSpPr>
        <p:spPr bwMode="auto">
          <a:xfrm>
            <a:off x="8857102" y="1926377"/>
            <a:ext cx="469178" cy="492347"/>
          </a:xfrm>
          <a:custGeom>
            <a:avLst/>
            <a:gdLst>
              <a:gd name="T0" fmla="*/ 85 w 567"/>
              <a:gd name="T1" fmla="*/ 198 h 595"/>
              <a:gd name="T2" fmla="*/ 85 w 567"/>
              <a:gd name="T3" fmla="*/ 283 h 595"/>
              <a:gd name="T4" fmla="*/ 0 w 567"/>
              <a:gd name="T5" fmla="*/ 368 h 595"/>
              <a:gd name="T6" fmla="*/ 28 w 567"/>
              <a:gd name="T7" fmla="*/ 425 h 595"/>
              <a:gd name="T8" fmla="*/ 113 w 567"/>
              <a:gd name="T9" fmla="*/ 368 h 595"/>
              <a:gd name="T10" fmla="*/ 227 w 567"/>
              <a:gd name="T11" fmla="*/ 510 h 595"/>
              <a:gd name="T12" fmla="*/ 198 w 567"/>
              <a:gd name="T13" fmla="*/ 567 h 595"/>
              <a:gd name="T14" fmla="*/ 283 w 567"/>
              <a:gd name="T15" fmla="*/ 595 h 595"/>
              <a:gd name="T16" fmla="*/ 312 w 567"/>
              <a:gd name="T17" fmla="*/ 567 h 595"/>
              <a:gd name="T18" fmla="*/ 425 w 567"/>
              <a:gd name="T19" fmla="*/ 567 h 595"/>
              <a:gd name="T20" fmla="*/ 425 w 567"/>
              <a:gd name="T21" fmla="*/ 539 h 595"/>
              <a:gd name="T22" fmla="*/ 510 w 567"/>
              <a:gd name="T23" fmla="*/ 482 h 595"/>
              <a:gd name="T24" fmla="*/ 510 w 567"/>
              <a:gd name="T25" fmla="*/ 368 h 595"/>
              <a:gd name="T26" fmla="*/ 567 w 567"/>
              <a:gd name="T27" fmla="*/ 340 h 595"/>
              <a:gd name="T28" fmla="*/ 567 w 567"/>
              <a:gd name="T29" fmla="*/ 198 h 595"/>
              <a:gd name="T30" fmla="*/ 510 w 567"/>
              <a:gd name="T31" fmla="*/ 198 h 595"/>
              <a:gd name="T32" fmla="*/ 538 w 567"/>
              <a:gd name="T33" fmla="*/ 57 h 595"/>
              <a:gd name="T34" fmla="*/ 312 w 567"/>
              <a:gd name="T35" fmla="*/ 85 h 595"/>
              <a:gd name="T36" fmla="*/ 227 w 567"/>
              <a:gd name="T37" fmla="*/ 0 h 595"/>
              <a:gd name="T38" fmla="*/ 170 w 567"/>
              <a:gd name="T39" fmla="*/ 113 h 595"/>
              <a:gd name="T40" fmla="*/ 85 w 567"/>
              <a:gd name="T41" fmla="*/ 198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7" h="595">
                <a:moveTo>
                  <a:pt x="85" y="198"/>
                </a:moveTo>
                <a:lnTo>
                  <a:pt x="85" y="283"/>
                </a:lnTo>
                <a:lnTo>
                  <a:pt x="0" y="368"/>
                </a:lnTo>
                <a:lnTo>
                  <a:pt x="28" y="425"/>
                </a:lnTo>
                <a:lnTo>
                  <a:pt x="113" y="368"/>
                </a:lnTo>
                <a:lnTo>
                  <a:pt x="227" y="510"/>
                </a:lnTo>
                <a:lnTo>
                  <a:pt x="198" y="567"/>
                </a:lnTo>
                <a:lnTo>
                  <a:pt x="283" y="595"/>
                </a:lnTo>
                <a:lnTo>
                  <a:pt x="312" y="567"/>
                </a:lnTo>
                <a:lnTo>
                  <a:pt x="425" y="567"/>
                </a:lnTo>
                <a:lnTo>
                  <a:pt x="425" y="539"/>
                </a:lnTo>
                <a:lnTo>
                  <a:pt x="510" y="482"/>
                </a:lnTo>
                <a:lnTo>
                  <a:pt x="510" y="368"/>
                </a:lnTo>
                <a:lnTo>
                  <a:pt x="567" y="340"/>
                </a:lnTo>
                <a:lnTo>
                  <a:pt x="567" y="198"/>
                </a:lnTo>
                <a:lnTo>
                  <a:pt x="510" y="198"/>
                </a:lnTo>
                <a:lnTo>
                  <a:pt x="538" y="57"/>
                </a:lnTo>
                <a:lnTo>
                  <a:pt x="312" y="85"/>
                </a:lnTo>
                <a:lnTo>
                  <a:pt x="227" y="0"/>
                </a:lnTo>
                <a:lnTo>
                  <a:pt x="170" y="113"/>
                </a:lnTo>
                <a:lnTo>
                  <a:pt x="85" y="19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2" name="Freeform 180"/>
          <p:cNvSpPr>
            <a:spLocks/>
          </p:cNvSpPr>
          <p:nvPr/>
        </p:nvSpPr>
        <p:spPr bwMode="auto">
          <a:xfrm>
            <a:off x="8340758" y="1574700"/>
            <a:ext cx="1454699" cy="585851"/>
          </a:xfrm>
          <a:custGeom>
            <a:avLst/>
            <a:gdLst>
              <a:gd name="T0" fmla="*/ 1531 w 1758"/>
              <a:gd name="T1" fmla="*/ 141 h 708"/>
              <a:gd name="T2" fmla="*/ 1559 w 1758"/>
              <a:gd name="T3" fmla="*/ 198 h 708"/>
              <a:gd name="T4" fmla="*/ 1531 w 1758"/>
              <a:gd name="T5" fmla="*/ 397 h 708"/>
              <a:gd name="T6" fmla="*/ 1588 w 1758"/>
              <a:gd name="T7" fmla="*/ 368 h 708"/>
              <a:gd name="T8" fmla="*/ 1644 w 1758"/>
              <a:gd name="T9" fmla="*/ 425 h 708"/>
              <a:gd name="T10" fmla="*/ 1559 w 1758"/>
              <a:gd name="T11" fmla="*/ 510 h 708"/>
              <a:gd name="T12" fmla="*/ 1758 w 1758"/>
              <a:gd name="T13" fmla="*/ 652 h 708"/>
              <a:gd name="T14" fmla="*/ 1673 w 1758"/>
              <a:gd name="T15" fmla="*/ 680 h 708"/>
              <a:gd name="T16" fmla="*/ 1644 w 1758"/>
              <a:gd name="T17" fmla="*/ 708 h 708"/>
              <a:gd name="T18" fmla="*/ 1559 w 1758"/>
              <a:gd name="T19" fmla="*/ 680 h 708"/>
              <a:gd name="T20" fmla="*/ 1559 w 1758"/>
              <a:gd name="T21" fmla="*/ 623 h 708"/>
              <a:gd name="T22" fmla="*/ 1389 w 1758"/>
              <a:gd name="T23" fmla="*/ 652 h 708"/>
              <a:gd name="T24" fmla="*/ 1276 w 1758"/>
              <a:gd name="T25" fmla="*/ 567 h 708"/>
              <a:gd name="T26" fmla="*/ 1191 w 1758"/>
              <a:gd name="T27" fmla="*/ 623 h 708"/>
              <a:gd name="T28" fmla="*/ 1134 w 1758"/>
              <a:gd name="T29" fmla="*/ 623 h 708"/>
              <a:gd name="T30" fmla="*/ 1162 w 1758"/>
              <a:gd name="T31" fmla="*/ 482 h 708"/>
              <a:gd name="T32" fmla="*/ 936 w 1758"/>
              <a:gd name="T33" fmla="*/ 510 h 708"/>
              <a:gd name="T34" fmla="*/ 851 w 1758"/>
              <a:gd name="T35" fmla="*/ 425 h 708"/>
              <a:gd name="T36" fmla="*/ 794 w 1758"/>
              <a:gd name="T37" fmla="*/ 538 h 708"/>
              <a:gd name="T38" fmla="*/ 709 w 1758"/>
              <a:gd name="T39" fmla="*/ 623 h 708"/>
              <a:gd name="T40" fmla="*/ 595 w 1758"/>
              <a:gd name="T41" fmla="*/ 595 h 708"/>
              <a:gd name="T42" fmla="*/ 539 w 1758"/>
              <a:gd name="T43" fmla="*/ 680 h 708"/>
              <a:gd name="T44" fmla="*/ 482 w 1758"/>
              <a:gd name="T45" fmla="*/ 623 h 708"/>
              <a:gd name="T46" fmla="*/ 454 w 1758"/>
              <a:gd name="T47" fmla="*/ 623 h 708"/>
              <a:gd name="T48" fmla="*/ 454 w 1758"/>
              <a:gd name="T49" fmla="*/ 680 h 708"/>
              <a:gd name="T50" fmla="*/ 340 w 1758"/>
              <a:gd name="T51" fmla="*/ 567 h 708"/>
              <a:gd name="T52" fmla="*/ 227 w 1758"/>
              <a:gd name="T53" fmla="*/ 623 h 708"/>
              <a:gd name="T54" fmla="*/ 142 w 1758"/>
              <a:gd name="T55" fmla="*/ 680 h 708"/>
              <a:gd name="T56" fmla="*/ 57 w 1758"/>
              <a:gd name="T57" fmla="*/ 652 h 708"/>
              <a:gd name="T58" fmla="*/ 0 w 1758"/>
              <a:gd name="T59" fmla="*/ 567 h 708"/>
              <a:gd name="T60" fmla="*/ 85 w 1758"/>
              <a:gd name="T61" fmla="*/ 510 h 708"/>
              <a:gd name="T62" fmla="*/ 170 w 1758"/>
              <a:gd name="T63" fmla="*/ 510 h 708"/>
              <a:gd name="T64" fmla="*/ 227 w 1758"/>
              <a:gd name="T65" fmla="*/ 567 h 708"/>
              <a:gd name="T66" fmla="*/ 255 w 1758"/>
              <a:gd name="T67" fmla="*/ 538 h 708"/>
              <a:gd name="T68" fmla="*/ 199 w 1758"/>
              <a:gd name="T69" fmla="*/ 482 h 708"/>
              <a:gd name="T70" fmla="*/ 255 w 1758"/>
              <a:gd name="T71" fmla="*/ 425 h 708"/>
              <a:gd name="T72" fmla="*/ 170 w 1758"/>
              <a:gd name="T73" fmla="*/ 368 h 708"/>
              <a:gd name="T74" fmla="*/ 142 w 1758"/>
              <a:gd name="T75" fmla="*/ 170 h 708"/>
              <a:gd name="T76" fmla="*/ 255 w 1758"/>
              <a:gd name="T77" fmla="*/ 141 h 708"/>
              <a:gd name="T78" fmla="*/ 340 w 1758"/>
              <a:gd name="T79" fmla="*/ 28 h 708"/>
              <a:gd name="T80" fmla="*/ 482 w 1758"/>
              <a:gd name="T81" fmla="*/ 56 h 708"/>
              <a:gd name="T82" fmla="*/ 539 w 1758"/>
              <a:gd name="T83" fmla="*/ 56 h 708"/>
              <a:gd name="T84" fmla="*/ 567 w 1758"/>
              <a:gd name="T85" fmla="*/ 170 h 708"/>
              <a:gd name="T86" fmla="*/ 510 w 1758"/>
              <a:gd name="T87" fmla="*/ 255 h 708"/>
              <a:gd name="T88" fmla="*/ 567 w 1758"/>
              <a:gd name="T89" fmla="*/ 340 h 708"/>
              <a:gd name="T90" fmla="*/ 624 w 1758"/>
              <a:gd name="T91" fmla="*/ 340 h 708"/>
              <a:gd name="T92" fmla="*/ 765 w 1758"/>
              <a:gd name="T93" fmla="*/ 255 h 708"/>
              <a:gd name="T94" fmla="*/ 851 w 1758"/>
              <a:gd name="T95" fmla="*/ 170 h 708"/>
              <a:gd name="T96" fmla="*/ 851 w 1758"/>
              <a:gd name="T97" fmla="*/ 56 h 708"/>
              <a:gd name="T98" fmla="*/ 794 w 1758"/>
              <a:gd name="T99" fmla="*/ 28 h 708"/>
              <a:gd name="T100" fmla="*/ 936 w 1758"/>
              <a:gd name="T101" fmla="*/ 0 h 708"/>
              <a:gd name="T102" fmla="*/ 964 w 1758"/>
              <a:gd name="T103" fmla="*/ 28 h 708"/>
              <a:gd name="T104" fmla="*/ 907 w 1758"/>
              <a:gd name="T105" fmla="*/ 113 h 708"/>
              <a:gd name="T106" fmla="*/ 964 w 1758"/>
              <a:gd name="T107" fmla="*/ 226 h 708"/>
              <a:gd name="T108" fmla="*/ 1106 w 1758"/>
              <a:gd name="T109" fmla="*/ 141 h 708"/>
              <a:gd name="T110" fmla="*/ 1162 w 1758"/>
              <a:gd name="T111" fmla="*/ 198 h 708"/>
              <a:gd name="T112" fmla="*/ 1219 w 1758"/>
              <a:gd name="T113" fmla="*/ 170 h 708"/>
              <a:gd name="T114" fmla="*/ 1247 w 1758"/>
              <a:gd name="T115" fmla="*/ 255 h 708"/>
              <a:gd name="T116" fmla="*/ 1332 w 1758"/>
              <a:gd name="T117" fmla="*/ 283 h 708"/>
              <a:gd name="T118" fmla="*/ 1304 w 1758"/>
              <a:gd name="T119" fmla="*/ 198 h 708"/>
              <a:gd name="T120" fmla="*/ 1332 w 1758"/>
              <a:gd name="T121" fmla="*/ 141 h 708"/>
              <a:gd name="T122" fmla="*/ 1531 w 1758"/>
              <a:gd name="T123" fmla="*/ 141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8" h="708">
                <a:moveTo>
                  <a:pt x="1531" y="141"/>
                </a:moveTo>
                <a:lnTo>
                  <a:pt x="1559" y="198"/>
                </a:lnTo>
                <a:lnTo>
                  <a:pt x="1531" y="397"/>
                </a:lnTo>
                <a:lnTo>
                  <a:pt x="1588" y="368"/>
                </a:lnTo>
                <a:lnTo>
                  <a:pt x="1644" y="425"/>
                </a:lnTo>
                <a:lnTo>
                  <a:pt x="1559" y="510"/>
                </a:lnTo>
                <a:lnTo>
                  <a:pt x="1758" y="652"/>
                </a:lnTo>
                <a:lnTo>
                  <a:pt x="1673" y="680"/>
                </a:lnTo>
                <a:lnTo>
                  <a:pt x="1644" y="708"/>
                </a:lnTo>
                <a:lnTo>
                  <a:pt x="1559" y="680"/>
                </a:lnTo>
                <a:lnTo>
                  <a:pt x="1559" y="623"/>
                </a:lnTo>
                <a:lnTo>
                  <a:pt x="1389" y="652"/>
                </a:lnTo>
                <a:lnTo>
                  <a:pt x="1276" y="567"/>
                </a:lnTo>
                <a:lnTo>
                  <a:pt x="1191" y="623"/>
                </a:lnTo>
                <a:lnTo>
                  <a:pt x="1134" y="623"/>
                </a:lnTo>
                <a:lnTo>
                  <a:pt x="1162" y="482"/>
                </a:lnTo>
                <a:lnTo>
                  <a:pt x="936" y="510"/>
                </a:lnTo>
                <a:lnTo>
                  <a:pt x="851" y="425"/>
                </a:lnTo>
                <a:lnTo>
                  <a:pt x="794" y="538"/>
                </a:lnTo>
                <a:lnTo>
                  <a:pt x="709" y="623"/>
                </a:lnTo>
                <a:lnTo>
                  <a:pt x="595" y="595"/>
                </a:lnTo>
                <a:lnTo>
                  <a:pt x="539" y="680"/>
                </a:lnTo>
                <a:lnTo>
                  <a:pt x="482" y="623"/>
                </a:lnTo>
                <a:lnTo>
                  <a:pt x="454" y="623"/>
                </a:lnTo>
                <a:lnTo>
                  <a:pt x="454" y="680"/>
                </a:lnTo>
                <a:lnTo>
                  <a:pt x="340" y="567"/>
                </a:lnTo>
                <a:lnTo>
                  <a:pt x="227" y="623"/>
                </a:lnTo>
                <a:lnTo>
                  <a:pt x="142" y="680"/>
                </a:lnTo>
                <a:lnTo>
                  <a:pt x="57" y="652"/>
                </a:lnTo>
                <a:lnTo>
                  <a:pt x="0" y="567"/>
                </a:lnTo>
                <a:lnTo>
                  <a:pt x="85" y="510"/>
                </a:lnTo>
                <a:lnTo>
                  <a:pt x="170" y="510"/>
                </a:lnTo>
                <a:lnTo>
                  <a:pt x="227" y="567"/>
                </a:lnTo>
                <a:lnTo>
                  <a:pt x="255" y="538"/>
                </a:lnTo>
                <a:lnTo>
                  <a:pt x="199" y="482"/>
                </a:lnTo>
                <a:lnTo>
                  <a:pt x="255" y="425"/>
                </a:lnTo>
                <a:lnTo>
                  <a:pt x="170" y="368"/>
                </a:lnTo>
                <a:lnTo>
                  <a:pt x="142" y="170"/>
                </a:lnTo>
                <a:lnTo>
                  <a:pt x="255" y="141"/>
                </a:lnTo>
                <a:lnTo>
                  <a:pt x="340" y="28"/>
                </a:lnTo>
                <a:lnTo>
                  <a:pt x="482" y="56"/>
                </a:lnTo>
                <a:lnTo>
                  <a:pt x="539" y="56"/>
                </a:lnTo>
                <a:lnTo>
                  <a:pt x="567" y="170"/>
                </a:lnTo>
                <a:lnTo>
                  <a:pt x="510" y="255"/>
                </a:lnTo>
                <a:lnTo>
                  <a:pt x="567" y="340"/>
                </a:lnTo>
                <a:lnTo>
                  <a:pt x="624" y="340"/>
                </a:lnTo>
                <a:lnTo>
                  <a:pt x="765" y="255"/>
                </a:lnTo>
                <a:lnTo>
                  <a:pt x="851" y="170"/>
                </a:lnTo>
                <a:lnTo>
                  <a:pt x="851" y="56"/>
                </a:lnTo>
                <a:lnTo>
                  <a:pt x="794" y="28"/>
                </a:lnTo>
                <a:lnTo>
                  <a:pt x="936" y="0"/>
                </a:lnTo>
                <a:lnTo>
                  <a:pt x="964" y="28"/>
                </a:lnTo>
                <a:lnTo>
                  <a:pt x="907" y="113"/>
                </a:lnTo>
                <a:lnTo>
                  <a:pt x="964" y="226"/>
                </a:lnTo>
                <a:lnTo>
                  <a:pt x="1106" y="141"/>
                </a:lnTo>
                <a:lnTo>
                  <a:pt x="1162" y="198"/>
                </a:lnTo>
                <a:lnTo>
                  <a:pt x="1219" y="170"/>
                </a:lnTo>
                <a:lnTo>
                  <a:pt x="1247" y="255"/>
                </a:lnTo>
                <a:lnTo>
                  <a:pt x="1332" y="283"/>
                </a:lnTo>
                <a:lnTo>
                  <a:pt x="1304" y="198"/>
                </a:lnTo>
                <a:lnTo>
                  <a:pt x="1332" y="141"/>
                </a:lnTo>
                <a:lnTo>
                  <a:pt x="1531" y="1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3" name="Freeform 181"/>
          <p:cNvSpPr>
            <a:spLocks/>
          </p:cNvSpPr>
          <p:nvPr/>
        </p:nvSpPr>
        <p:spPr bwMode="auto">
          <a:xfrm>
            <a:off x="9560455" y="1316529"/>
            <a:ext cx="446008" cy="422011"/>
          </a:xfrm>
          <a:custGeom>
            <a:avLst/>
            <a:gdLst>
              <a:gd name="T0" fmla="*/ 511 w 539"/>
              <a:gd name="T1" fmla="*/ 85 h 510"/>
              <a:gd name="T2" fmla="*/ 397 w 539"/>
              <a:gd name="T3" fmla="*/ 57 h 510"/>
              <a:gd name="T4" fmla="*/ 340 w 539"/>
              <a:gd name="T5" fmla="*/ 0 h 510"/>
              <a:gd name="T6" fmla="*/ 312 w 539"/>
              <a:gd name="T7" fmla="*/ 28 h 510"/>
              <a:gd name="T8" fmla="*/ 284 w 539"/>
              <a:gd name="T9" fmla="*/ 28 h 510"/>
              <a:gd name="T10" fmla="*/ 227 w 539"/>
              <a:gd name="T11" fmla="*/ 113 h 510"/>
              <a:gd name="T12" fmla="*/ 170 w 539"/>
              <a:gd name="T13" fmla="*/ 113 h 510"/>
              <a:gd name="T14" fmla="*/ 170 w 539"/>
              <a:gd name="T15" fmla="*/ 312 h 510"/>
              <a:gd name="T16" fmla="*/ 114 w 539"/>
              <a:gd name="T17" fmla="*/ 283 h 510"/>
              <a:gd name="T18" fmla="*/ 0 w 539"/>
              <a:gd name="T19" fmla="*/ 312 h 510"/>
              <a:gd name="T20" fmla="*/ 57 w 539"/>
              <a:gd name="T21" fmla="*/ 340 h 510"/>
              <a:gd name="T22" fmla="*/ 57 w 539"/>
              <a:gd name="T23" fmla="*/ 453 h 510"/>
              <a:gd name="T24" fmla="*/ 85 w 539"/>
              <a:gd name="T25" fmla="*/ 510 h 510"/>
              <a:gd name="T26" fmla="*/ 284 w 539"/>
              <a:gd name="T27" fmla="*/ 510 h 510"/>
              <a:gd name="T28" fmla="*/ 312 w 539"/>
              <a:gd name="T29" fmla="*/ 453 h 510"/>
              <a:gd name="T30" fmla="*/ 340 w 539"/>
              <a:gd name="T31" fmla="*/ 312 h 510"/>
              <a:gd name="T32" fmla="*/ 482 w 539"/>
              <a:gd name="T33" fmla="*/ 340 h 510"/>
              <a:gd name="T34" fmla="*/ 539 w 539"/>
              <a:gd name="T35" fmla="*/ 312 h 510"/>
              <a:gd name="T36" fmla="*/ 539 w 539"/>
              <a:gd name="T37" fmla="*/ 227 h 510"/>
              <a:gd name="T38" fmla="*/ 482 w 539"/>
              <a:gd name="T39" fmla="*/ 170 h 510"/>
              <a:gd name="T40" fmla="*/ 511 w 539"/>
              <a:gd name="T41" fmla="*/ 85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39" h="510">
                <a:moveTo>
                  <a:pt x="511" y="85"/>
                </a:moveTo>
                <a:lnTo>
                  <a:pt x="397" y="57"/>
                </a:lnTo>
                <a:lnTo>
                  <a:pt x="340" y="0"/>
                </a:lnTo>
                <a:lnTo>
                  <a:pt x="312" y="28"/>
                </a:lnTo>
                <a:lnTo>
                  <a:pt x="284" y="28"/>
                </a:lnTo>
                <a:lnTo>
                  <a:pt x="227" y="113"/>
                </a:lnTo>
                <a:lnTo>
                  <a:pt x="170" y="113"/>
                </a:lnTo>
                <a:lnTo>
                  <a:pt x="170" y="312"/>
                </a:lnTo>
                <a:lnTo>
                  <a:pt x="114" y="283"/>
                </a:lnTo>
                <a:lnTo>
                  <a:pt x="0" y="312"/>
                </a:lnTo>
                <a:lnTo>
                  <a:pt x="57" y="340"/>
                </a:lnTo>
                <a:lnTo>
                  <a:pt x="57" y="453"/>
                </a:lnTo>
                <a:lnTo>
                  <a:pt x="85" y="510"/>
                </a:lnTo>
                <a:lnTo>
                  <a:pt x="284" y="510"/>
                </a:lnTo>
                <a:lnTo>
                  <a:pt x="312" y="453"/>
                </a:lnTo>
                <a:lnTo>
                  <a:pt x="340" y="312"/>
                </a:lnTo>
                <a:lnTo>
                  <a:pt x="482" y="340"/>
                </a:lnTo>
                <a:lnTo>
                  <a:pt x="539" y="312"/>
                </a:lnTo>
                <a:lnTo>
                  <a:pt x="539" y="227"/>
                </a:lnTo>
                <a:lnTo>
                  <a:pt x="482" y="170"/>
                </a:lnTo>
                <a:lnTo>
                  <a:pt x="511" y="8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4" name="Freeform 182"/>
          <p:cNvSpPr>
            <a:spLocks/>
          </p:cNvSpPr>
          <p:nvPr/>
        </p:nvSpPr>
        <p:spPr bwMode="auto">
          <a:xfrm>
            <a:off x="9795457" y="894517"/>
            <a:ext cx="398842" cy="492347"/>
          </a:xfrm>
          <a:custGeom>
            <a:avLst/>
            <a:gdLst>
              <a:gd name="T0" fmla="*/ 397 w 482"/>
              <a:gd name="T1" fmla="*/ 0 h 595"/>
              <a:gd name="T2" fmla="*/ 283 w 482"/>
              <a:gd name="T3" fmla="*/ 0 h 595"/>
              <a:gd name="T4" fmla="*/ 283 w 482"/>
              <a:gd name="T5" fmla="*/ 56 h 595"/>
              <a:gd name="T6" fmla="*/ 227 w 482"/>
              <a:gd name="T7" fmla="*/ 141 h 595"/>
              <a:gd name="T8" fmla="*/ 170 w 482"/>
              <a:gd name="T9" fmla="*/ 113 h 595"/>
              <a:gd name="T10" fmla="*/ 56 w 482"/>
              <a:gd name="T11" fmla="*/ 198 h 595"/>
              <a:gd name="T12" fmla="*/ 0 w 482"/>
              <a:gd name="T13" fmla="*/ 538 h 595"/>
              <a:gd name="T14" fmla="*/ 28 w 482"/>
              <a:gd name="T15" fmla="*/ 538 h 595"/>
              <a:gd name="T16" fmla="*/ 56 w 482"/>
              <a:gd name="T17" fmla="*/ 510 h 595"/>
              <a:gd name="T18" fmla="*/ 113 w 482"/>
              <a:gd name="T19" fmla="*/ 567 h 595"/>
              <a:gd name="T20" fmla="*/ 227 w 482"/>
              <a:gd name="T21" fmla="*/ 595 h 595"/>
              <a:gd name="T22" fmla="*/ 283 w 482"/>
              <a:gd name="T23" fmla="*/ 595 h 595"/>
              <a:gd name="T24" fmla="*/ 312 w 482"/>
              <a:gd name="T25" fmla="*/ 510 h 595"/>
              <a:gd name="T26" fmla="*/ 397 w 482"/>
              <a:gd name="T27" fmla="*/ 538 h 595"/>
              <a:gd name="T28" fmla="*/ 482 w 482"/>
              <a:gd name="T29" fmla="*/ 453 h 595"/>
              <a:gd name="T30" fmla="*/ 425 w 482"/>
              <a:gd name="T31" fmla="*/ 425 h 595"/>
              <a:gd name="T32" fmla="*/ 453 w 482"/>
              <a:gd name="T33" fmla="*/ 368 h 595"/>
              <a:gd name="T34" fmla="*/ 425 w 482"/>
              <a:gd name="T35" fmla="*/ 311 h 595"/>
              <a:gd name="T36" fmla="*/ 453 w 482"/>
              <a:gd name="T37" fmla="*/ 198 h 595"/>
              <a:gd name="T38" fmla="*/ 425 w 482"/>
              <a:gd name="T39" fmla="*/ 170 h 595"/>
              <a:gd name="T40" fmla="*/ 425 w 482"/>
              <a:gd name="T41" fmla="*/ 85 h 595"/>
              <a:gd name="T42" fmla="*/ 397 w 482"/>
              <a:gd name="T43" fmla="*/ 0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2" h="595">
                <a:moveTo>
                  <a:pt x="397" y="0"/>
                </a:moveTo>
                <a:lnTo>
                  <a:pt x="283" y="0"/>
                </a:lnTo>
                <a:lnTo>
                  <a:pt x="283" y="56"/>
                </a:lnTo>
                <a:lnTo>
                  <a:pt x="227" y="141"/>
                </a:lnTo>
                <a:lnTo>
                  <a:pt x="170" y="113"/>
                </a:lnTo>
                <a:lnTo>
                  <a:pt x="56" y="198"/>
                </a:lnTo>
                <a:lnTo>
                  <a:pt x="0" y="538"/>
                </a:lnTo>
                <a:lnTo>
                  <a:pt x="28" y="538"/>
                </a:lnTo>
                <a:lnTo>
                  <a:pt x="56" y="510"/>
                </a:lnTo>
                <a:lnTo>
                  <a:pt x="113" y="567"/>
                </a:lnTo>
                <a:lnTo>
                  <a:pt x="227" y="595"/>
                </a:lnTo>
                <a:lnTo>
                  <a:pt x="283" y="595"/>
                </a:lnTo>
                <a:lnTo>
                  <a:pt x="312" y="510"/>
                </a:lnTo>
                <a:lnTo>
                  <a:pt x="397" y="538"/>
                </a:lnTo>
                <a:lnTo>
                  <a:pt x="482" y="453"/>
                </a:lnTo>
                <a:lnTo>
                  <a:pt x="425" y="425"/>
                </a:lnTo>
                <a:lnTo>
                  <a:pt x="453" y="368"/>
                </a:lnTo>
                <a:lnTo>
                  <a:pt x="425" y="311"/>
                </a:lnTo>
                <a:lnTo>
                  <a:pt x="453" y="198"/>
                </a:lnTo>
                <a:lnTo>
                  <a:pt x="425" y="170"/>
                </a:lnTo>
                <a:lnTo>
                  <a:pt x="425" y="85"/>
                </a:lnTo>
                <a:lnTo>
                  <a:pt x="39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5" name="Freeform 184"/>
          <p:cNvSpPr>
            <a:spLocks/>
          </p:cNvSpPr>
          <p:nvPr/>
        </p:nvSpPr>
        <p:spPr bwMode="auto">
          <a:xfrm>
            <a:off x="10381308" y="589179"/>
            <a:ext cx="469178" cy="539513"/>
          </a:xfrm>
          <a:custGeom>
            <a:avLst/>
            <a:gdLst>
              <a:gd name="T0" fmla="*/ 482 w 567"/>
              <a:gd name="T1" fmla="*/ 340 h 652"/>
              <a:gd name="T2" fmla="*/ 454 w 567"/>
              <a:gd name="T3" fmla="*/ 425 h 652"/>
              <a:gd name="T4" fmla="*/ 341 w 567"/>
              <a:gd name="T5" fmla="*/ 482 h 652"/>
              <a:gd name="T6" fmla="*/ 227 w 567"/>
              <a:gd name="T7" fmla="*/ 652 h 652"/>
              <a:gd name="T8" fmla="*/ 199 w 567"/>
              <a:gd name="T9" fmla="*/ 595 h 652"/>
              <a:gd name="T10" fmla="*/ 57 w 567"/>
              <a:gd name="T11" fmla="*/ 567 h 652"/>
              <a:gd name="T12" fmla="*/ 29 w 567"/>
              <a:gd name="T13" fmla="*/ 397 h 652"/>
              <a:gd name="T14" fmla="*/ 0 w 567"/>
              <a:gd name="T15" fmla="*/ 397 h 652"/>
              <a:gd name="T16" fmla="*/ 0 w 567"/>
              <a:gd name="T17" fmla="*/ 340 h 652"/>
              <a:gd name="T18" fmla="*/ 171 w 567"/>
              <a:gd name="T19" fmla="*/ 312 h 652"/>
              <a:gd name="T20" fmla="*/ 256 w 567"/>
              <a:gd name="T21" fmla="*/ 198 h 652"/>
              <a:gd name="T22" fmla="*/ 397 w 567"/>
              <a:gd name="T23" fmla="*/ 170 h 652"/>
              <a:gd name="T24" fmla="*/ 426 w 567"/>
              <a:gd name="T25" fmla="*/ 113 h 652"/>
              <a:gd name="T26" fmla="*/ 426 w 567"/>
              <a:gd name="T27" fmla="*/ 57 h 652"/>
              <a:gd name="T28" fmla="*/ 511 w 567"/>
              <a:gd name="T29" fmla="*/ 0 h 652"/>
              <a:gd name="T30" fmla="*/ 567 w 567"/>
              <a:gd name="T31" fmla="*/ 57 h 652"/>
              <a:gd name="T32" fmla="*/ 539 w 567"/>
              <a:gd name="T33" fmla="*/ 198 h 652"/>
              <a:gd name="T34" fmla="*/ 482 w 567"/>
              <a:gd name="T35" fmla="*/ 227 h 652"/>
              <a:gd name="T36" fmla="*/ 482 w 567"/>
              <a:gd name="T37" fmla="*/ 340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7" h="652">
                <a:moveTo>
                  <a:pt x="482" y="340"/>
                </a:moveTo>
                <a:lnTo>
                  <a:pt x="454" y="425"/>
                </a:lnTo>
                <a:lnTo>
                  <a:pt x="341" y="482"/>
                </a:lnTo>
                <a:lnTo>
                  <a:pt x="227" y="652"/>
                </a:lnTo>
                <a:lnTo>
                  <a:pt x="199" y="595"/>
                </a:lnTo>
                <a:lnTo>
                  <a:pt x="57" y="567"/>
                </a:lnTo>
                <a:lnTo>
                  <a:pt x="29" y="397"/>
                </a:lnTo>
                <a:lnTo>
                  <a:pt x="0" y="397"/>
                </a:lnTo>
                <a:lnTo>
                  <a:pt x="0" y="340"/>
                </a:lnTo>
                <a:lnTo>
                  <a:pt x="171" y="312"/>
                </a:lnTo>
                <a:lnTo>
                  <a:pt x="256" y="198"/>
                </a:lnTo>
                <a:lnTo>
                  <a:pt x="397" y="170"/>
                </a:lnTo>
                <a:lnTo>
                  <a:pt x="426" y="113"/>
                </a:lnTo>
                <a:lnTo>
                  <a:pt x="426" y="57"/>
                </a:lnTo>
                <a:lnTo>
                  <a:pt x="511" y="0"/>
                </a:lnTo>
                <a:lnTo>
                  <a:pt x="567" y="57"/>
                </a:lnTo>
                <a:lnTo>
                  <a:pt x="539" y="198"/>
                </a:lnTo>
                <a:lnTo>
                  <a:pt x="482" y="227"/>
                </a:lnTo>
                <a:lnTo>
                  <a:pt x="482" y="3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52" name="Freeform 919"/>
          <p:cNvSpPr>
            <a:spLocks/>
          </p:cNvSpPr>
          <p:nvPr/>
        </p:nvSpPr>
        <p:spPr bwMode="auto">
          <a:xfrm>
            <a:off x="3419939" y="4728039"/>
            <a:ext cx="1079026" cy="2110885"/>
          </a:xfrm>
          <a:custGeom>
            <a:avLst/>
            <a:gdLst>
              <a:gd name="T0" fmla="*/ 227 w 1304"/>
              <a:gd name="T1" fmla="*/ 2551 h 2551"/>
              <a:gd name="T2" fmla="*/ 170 w 1304"/>
              <a:gd name="T3" fmla="*/ 2325 h 2551"/>
              <a:gd name="T4" fmla="*/ 227 w 1304"/>
              <a:gd name="T5" fmla="*/ 2211 h 2551"/>
              <a:gd name="T6" fmla="*/ 170 w 1304"/>
              <a:gd name="T7" fmla="*/ 2098 h 2551"/>
              <a:gd name="T8" fmla="*/ 57 w 1304"/>
              <a:gd name="T9" fmla="*/ 1984 h 2551"/>
              <a:gd name="T10" fmla="*/ 114 w 1304"/>
              <a:gd name="T11" fmla="*/ 1928 h 2551"/>
              <a:gd name="T12" fmla="*/ 57 w 1304"/>
              <a:gd name="T13" fmla="*/ 1814 h 2551"/>
              <a:gd name="T14" fmla="*/ 114 w 1304"/>
              <a:gd name="T15" fmla="*/ 1701 h 2551"/>
              <a:gd name="T16" fmla="*/ 57 w 1304"/>
              <a:gd name="T17" fmla="*/ 1474 h 2551"/>
              <a:gd name="T18" fmla="*/ 114 w 1304"/>
              <a:gd name="T19" fmla="*/ 1304 h 2551"/>
              <a:gd name="T20" fmla="*/ 57 w 1304"/>
              <a:gd name="T21" fmla="*/ 1191 h 2551"/>
              <a:gd name="T22" fmla="*/ 57 w 1304"/>
              <a:gd name="T23" fmla="*/ 907 h 2551"/>
              <a:gd name="T24" fmla="*/ 170 w 1304"/>
              <a:gd name="T25" fmla="*/ 737 h 2551"/>
              <a:gd name="T26" fmla="*/ 114 w 1304"/>
              <a:gd name="T27" fmla="*/ 510 h 2551"/>
              <a:gd name="T28" fmla="*/ 0 w 1304"/>
              <a:gd name="T29" fmla="*/ 170 h 2551"/>
              <a:gd name="T30" fmla="*/ 57 w 1304"/>
              <a:gd name="T31" fmla="*/ 113 h 2551"/>
              <a:gd name="T32" fmla="*/ 114 w 1304"/>
              <a:gd name="T33" fmla="*/ 0 h 2551"/>
              <a:gd name="T34" fmla="*/ 454 w 1304"/>
              <a:gd name="T35" fmla="*/ 57 h 2551"/>
              <a:gd name="T36" fmla="*/ 510 w 1304"/>
              <a:gd name="T37" fmla="*/ 113 h 2551"/>
              <a:gd name="T38" fmla="*/ 851 w 1304"/>
              <a:gd name="T39" fmla="*/ 170 h 2551"/>
              <a:gd name="T40" fmla="*/ 964 w 1304"/>
              <a:gd name="T41" fmla="*/ 227 h 2551"/>
              <a:gd name="T42" fmla="*/ 1021 w 1304"/>
              <a:gd name="T43" fmla="*/ 283 h 2551"/>
              <a:gd name="T44" fmla="*/ 1134 w 1304"/>
              <a:gd name="T45" fmla="*/ 510 h 2551"/>
              <a:gd name="T46" fmla="*/ 1191 w 1304"/>
              <a:gd name="T47" fmla="*/ 737 h 2551"/>
              <a:gd name="T48" fmla="*/ 1077 w 1304"/>
              <a:gd name="T49" fmla="*/ 680 h 2551"/>
              <a:gd name="T50" fmla="*/ 1021 w 1304"/>
              <a:gd name="T51" fmla="*/ 737 h 2551"/>
              <a:gd name="T52" fmla="*/ 964 w 1304"/>
              <a:gd name="T53" fmla="*/ 794 h 2551"/>
              <a:gd name="T54" fmla="*/ 1021 w 1304"/>
              <a:gd name="T55" fmla="*/ 964 h 2551"/>
              <a:gd name="T56" fmla="*/ 964 w 1304"/>
              <a:gd name="T57" fmla="*/ 1021 h 2551"/>
              <a:gd name="T58" fmla="*/ 907 w 1304"/>
              <a:gd name="T59" fmla="*/ 1077 h 2551"/>
              <a:gd name="T60" fmla="*/ 1021 w 1304"/>
              <a:gd name="T61" fmla="*/ 1134 h 2551"/>
              <a:gd name="T62" fmla="*/ 1077 w 1304"/>
              <a:gd name="T63" fmla="*/ 1191 h 2551"/>
              <a:gd name="T64" fmla="*/ 1248 w 1304"/>
              <a:gd name="T65" fmla="*/ 1247 h 2551"/>
              <a:gd name="T66" fmla="*/ 1304 w 1304"/>
              <a:gd name="T67" fmla="*/ 1361 h 2551"/>
              <a:gd name="T68" fmla="*/ 1248 w 1304"/>
              <a:gd name="T69" fmla="*/ 1531 h 2551"/>
              <a:gd name="T70" fmla="*/ 1191 w 1304"/>
              <a:gd name="T71" fmla="*/ 1758 h 2551"/>
              <a:gd name="T72" fmla="*/ 1134 w 1304"/>
              <a:gd name="T73" fmla="*/ 1814 h 2551"/>
              <a:gd name="T74" fmla="*/ 1021 w 1304"/>
              <a:gd name="T75" fmla="*/ 2041 h 2551"/>
              <a:gd name="T76" fmla="*/ 1077 w 1304"/>
              <a:gd name="T77" fmla="*/ 2098 h 2551"/>
              <a:gd name="T78" fmla="*/ 1134 w 1304"/>
              <a:gd name="T79" fmla="*/ 2211 h 2551"/>
              <a:gd name="T80" fmla="*/ 907 w 1304"/>
              <a:gd name="T81" fmla="*/ 2268 h 2551"/>
              <a:gd name="T82" fmla="*/ 681 w 1304"/>
              <a:gd name="T83" fmla="*/ 2211 h 2551"/>
              <a:gd name="T84" fmla="*/ 624 w 1304"/>
              <a:gd name="T85" fmla="*/ 2268 h 2551"/>
              <a:gd name="T86" fmla="*/ 397 w 1304"/>
              <a:gd name="T87" fmla="*/ 2438 h 2551"/>
              <a:gd name="T88" fmla="*/ 340 w 1304"/>
              <a:gd name="T89" fmla="*/ 2495 h 2551"/>
              <a:gd name="T90" fmla="*/ 284 w 1304"/>
              <a:gd name="T91" fmla="*/ 2551 h 2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04" h="2551">
                <a:moveTo>
                  <a:pt x="284" y="2551"/>
                </a:moveTo>
                <a:lnTo>
                  <a:pt x="227" y="2551"/>
                </a:lnTo>
                <a:lnTo>
                  <a:pt x="227" y="2325"/>
                </a:lnTo>
                <a:lnTo>
                  <a:pt x="170" y="2325"/>
                </a:lnTo>
                <a:lnTo>
                  <a:pt x="170" y="2211"/>
                </a:lnTo>
                <a:lnTo>
                  <a:pt x="227" y="2211"/>
                </a:lnTo>
                <a:lnTo>
                  <a:pt x="227" y="2098"/>
                </a:lnTo>
                <a:lnTo>
                  <a:pt x="170" y="2098"/>
                </a:lnTo>
                <a:lnTo>
                  <a:pt x="170" y="1984"/>
                </a:lnTo>
                <a:lnTo>
                  <a:pt x="57" y="1984"/>
                </a:lnTo>
                <a:lnTo>
                  <a:pt x="57" y="1928"/>
                </a:lnTo>
                <a:lnTo>
                  <a:pt x="114" y="1928"/>
                </a:lnTo>
                <a:lnTo>
                  <a:pt x="114" y="1814"/>
                </a:lnTo>
                <a:lnTo>
                  <a:pt x="57" y="1814"/>
                </a:lnTo>
                <a:lnTo>
                  <a:pt x="57" y="1701"/>
                </a:lnTo>
                <a:lnTo>
                  <a:pt x="114" y="1701"/>
                </a:lnTo>
                <a:lnTo>
                  <a:pt x="114" y="1474"/>
                </a:lnTo>
                <a:lnTo>
                  <a:pt x="57" y="1474"/>
                </a:lnTo>
                <a:lnTo>
                  <a:pt x="57" y="1304"/>
                </a:lnTo>
                <a:lnTo>
                  <a:pt x="114" y="1304"/>
                </a:lnTo>
                <a:lnTo>
                  <a:pt x="114" y="1191"/>
                </a:lnTo>
                <a:lnTo>
                  <a:pt x="57" y="1191"/>
                </a:lnTo>
                <a:lnTo>
                  <a:pt x="57" y="1077"/>
                </a:lnTo>
                <a:lnTo>
                  <a:pt x="57" y="907"/>
                </a:lnTo>
                <a:lnTo>
                  <a:pt x="170" y="907"/>
                </a:lnTo>
                <a:lnTo>
                  <a:pt x="170" y="737"/>
                </a:lnTo>
                <a:lnTo>
                  <a:pt x="114" y="737"/>
                </a:lnTo>
                <a:lnTo>
                  <a:pt x="114" y="510"/>
                </a:lnTo>
                <a:lnTo>
                  <a:pt x="0" y="510"/>
                </a:lnTo>
                <a:lnTo>
                  <a:pt x="0" y="170"/>
                </a:lnTo>
                <a:lnTo>
                  <a:pt x="57" y="170"/>
                </a:lnTo>
                <a:lnTo>
                  <a:pt x="57" y="113"/>
                </a:lnTo>
                <a:lnTo>
                  <a:pt x="114" y="113"/>
                </a:lnTo>
                <a:lnTo>
                  <a:pt x="114" y="0"/>
                </a:lnTo>
                <a:lnTo>
                  <a:pt x="454" y="0"/>
                </a:lnTo>
                <a:lnTo>
                  <a:pt x="454" y="57"/>
                </a:lnTo>
                <a:lnTo>
                  <a:pt x="510" y="57"/>
                </a:lnTo>
                <a:lnTo>
                  <a:pt x="510" y="113"/>
                </a:lnTo>
                <a:lnTo>
                  <a:pt x="851" y="113"/>
                </a:lnTo>
                <a:lnTo>
                  <a:pt x="851" y="170"/>
                </a:lnTo>
                <a:lnTo>
                  <a:pt x="964" y="170"/>
                </a:lnTo>
                <a:lnTo>
                  <a:pt x="964" y="227"/>
                </a:lnTo>
                <a:lnTo>
                  <a:pt x="1021" y="227"/>
                </a:lnTo>
                <a:lnTo>
                  <a:pt x="1021" y="283"/>
                </a:lnTo>
                <a:lnTo>
                  <a:pt x="1134" y="283"/>
                </a:lnTo>
                <a:lnTo>
                  <a:pt x="1134" y="510"/>
                </a:lnTo>
                <a:lnTo>
                  <a:pt x="1191" y="510"/>
                </a:lnTo>
                <a:lnTo>
                  <a:pt x="1191" y="737"/>
                </a:lnTo>
                <a:lnTo>
                  <a:pt x="1077" y="737"/>
                </a:lnTo>
                <a:lnTo>
                  <a:pt x="1077" y="680"/>
                </a:lnTo>
                <a:lnTo>
                  <a:pt x="1021" y="680"/>
                </a:lnTo>
                <a:lnTo>
                  <a:pt x="1021" y="737"/>
                </a:lnTo>
                <a:lnTo>
                  <a:pt x="964" y="737"/>
                </a:lnTo>
                <a:lnTo>
                  <a:pt x="964" y="794"/>
                </a:lnTo>
                <a:lnTo>
                  <a:pt x="1021" y="794"/>
                </a:lnTo>
                <a:lnTo>
                  <a:pt x="1021" y="964"/>
                </a:lnTo>
                <a:lnTo>
                  <a:pt x="964" y="964"/>
                </a:lnTo>
                <a:lnTo>
                  <a:pt x="964" y="1021"/>
                </a:lnTo>
                <a:lnTo>
                  <a:pt x="907" y="1021"/>
                </a:lnTo>
                <a:lnTo>
                  <a:pt x="907" y="1077"/>
                </a:lnTo>
                <a:lnTo>
                  <a:pt x="1021" y="1077"/>
                </a:lnTo>
                <a:lnTo>
                  <a:pt x="1021" y="1134"/>
                </a:lnTo>
                <a:lnTo>
                  <a:pt x="1077" y="1134"/>
                </a:lnTo>
                <a:lnTo>
                  <a:pt x="1077" y="1191"/>
                </a:lnTo>
                <a:lnTo>
                  <a:pt x="1248" y="1191"/>
                </a:lnTo>
                <a:lnTo>
                  <a:pt x="1248" y="1247"/>
                </a:lnTo>
                <a:lnTo>
                  <a:pt x="1304" y="1247"/>
                </a:lnTo>
                <a:lnTo>
                  <a:pt x="1304" y="1361"/>
                </a:lnTo>
                <a:lnTo>
                  <a:pt x="1248" y="1361"/>
                </a:lnTo>
                <a:lnTo>
                  <a:pt x="1248" y="1531"/>
                </a:lnTo>
                <a:lnTo>
                  <a:pt x="1191" y="1531"/>
                </a:lnTo>
                <a:lnTo>
                  <a:pt x="1191" y="1758"/>
                </a:lnTo>
                <a:lnTo>
                  <a:pt x="1134" y="1758"/>
                </a:lnTo>
                <a:lnTo>
                  <a:pt x="1134" y="1814"/>
                </a:lnTo>
                <a:lnTo>
                  <a:pt x="1021" y="1814"/>
                </a:lnTo>
                <a:lnTo>
                  <a:pt x="1021" y="2041"/>
                </a:lnTo>
                <a:lnTo>
                  <a:pt x="1077" y="2041"/>
                </a:lnTo>
                <a:lnTo>
                  <a:pt x="1077" y="2098"/>
                </a:lnTo>
                <a:lnTo>
                  <a:pt x="1134" y="2098"/>
                </a:lnTo>
                <a:lnTo>
                  <a:pt x="1134" y="2211"/>
                </a:lnTo>
                <a:lnTo>
                  <a:pt x="907" y="2211"/>
                </a:lnTo>
                <a:lnTo>
                  <a:pt x="907" y="2268"/>
                </a:lnTo>
                <a:lnTo>
                  <a:pt x="681" y="2268"/>
                </a:lnTo>
                <a:lnTo>
                  <a:pt x="681" y="2211"/>
                </a:lnTo>
                <a:lnTo>
                  <a:pt x="624" y="2211"/>
                </a:lnTo>
                <a:lnTo>
                  <a:pt x="624" y="2268"/>
                </a:lnTo>
                <a:lnTo>
                  <a:pt x="397" y="2268"/>
                </a:lnTo>
                <a:lnTo>
                  <a:pt x="397" y="2438"/>
                </a:lnTo>
                <a:lnTo>
                  <a:pt x="340" y="2438"/>
                </a:lnTo>
                <a:lnTo>
                  <a:pt x="340" y="2495"/>
                </a:lnTo>
                <a:lnTo>
                  <a:pt x="284" y="2495"/>
                </a:lnTo>
                <a:lnTo>
                  <a:pt x="284" y="255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3" name="Freeform 921"/>
          <p:cNvSpPr>
            <a:spLocks/>
          </p:cNvSpPr>
          <p:nvPr/>
        </p:nvSpPr>
        <p:spPr bwMode="auto">
          <a:xfrm>
            <a:off x="5437320" y="5385053"/>
            <a:ext cx="1266862" cy="1501037"/>
          </a:xfrm>
          <a:custGeom>
            <a:avLst/>
            <a:gdLst>
              <a:gd name="T0" fmla="*/ 1361 w 1531"/>
              <a:gd name="T1" fmla="*/ 113 h 1814"/>
              <a:gd name="T2" fmla="*/ 1304 w 1531"/>
              <a:gd name="T3" fmla="*/ 170 h 1814"/>
              <a:gd name="T4" fmla="*/ 1248 w 1531"/>
              <a:gd name="T5" fmla="*/ 227 h 1814"/>
              <a:gd name="T6" fmla="*/ 1191 w 1531"/>
              <a:gd name="T7" fmla="*/ 283 h 1814"/>
              <a:gd name="T8" fmla="*/ 964 w 1531"/>
              <a:gd name="T9" fmla="*/ 113 h 1814"/>
              <a:gd name="T10" fmla="*/ 908 w 1531"/>
              <a:gd name="T11" fmla="*/ 0 h 1814"/>
              <a:gd name="T12" fmla="*/ 681 w 1531"/>
              <a:gd name="T13" fmla="*/ 56 h 1814"/>
              <a:gd name="T14" fmla="*/ 624 w 1531"/>
              <a:gd name="T15" fmla="*/ 227 h 1814"/>
              <a:gd name="T16" fmla="*/ 681 w 1531"/>
              <a:gd name="T17" fmla="*/ 340 h 1814"/>
              <a:gd name="T18" fmla="*/ 624 w 1531"/>
              <a:gd name="T19" fmla="*/ 397 h 1814"/>
              <a:gd name="T20" fmla="*/ 681 w 1531"/>
              <a:gd name="T21" fmla="*/ 510 h 1814"/>
              <a:gd name="T22" fmla="*/ 624 w 1531"/>
              <a:gd name="T23" fmla="*/ 567 h 1814"/>
              <a:gd name="T24" fmla="*/ 511 w 1531"/>
              <a:gd name="T25" fmla="*/ 623 h 1814"/>
              <a:gd name="T26" fmla="*/ 397 w 1531"/>
              <a:gd name="T27" fmla="*/ 737 h 1814"/>
              <a:gd name="T28" fmla="*/ 454 w 1531"/>
              <a:gd name="T29" fmla="*/ 907 h 1814"/>
              <a:gd name="T30" fmla="*/ 227 w 1531"/>
              <a:gd name="T31" fmla="*/ 1077 h 1814"/>
              <a:gd name="T32" fmla="*/ 0 w 1531"/>
              <a:gd name="T33" fmla="*/ 1247 h 1814"/>
              <a:gd name="T34" fmla="*/ 57 w 1531"/>
              <a:gd name="T35" fmla="*/ 1361 h 1814"/>
              <a:gd name="T36" fmla="*/ 0 w 1531"/>
              <a:gd name="T37" fmla="*/ 1417 h 1814"/>
              <a:gd name="T38" fmla="*/ 57 w 1531"/>
              <a:gd name="T39" fmla="*/ 1474 h 1814"/>
              <a:gd name="T40" fmla="*/ 170 w 1531"/>
              <a:gd name="T41" fmla="*/ 1531 h 1814"/>
              <a:gd name="T42" fmla="*/ 114 w 1531"/>
              <a:gd name="T43" fmla="*/ 1587 h 1814"/>
              <a:gd name="T44" fmla="*/ 57 w 1531"/>
              <a:gd name="T45" fmla="*/ 1644 h 1814"/>
              <a:gd name="T46" fmla="*/ 170 w 1531"/>
              <a:gd name="T47" fmla="*/ 1757 h 1814"/>
              <a:gd name="T48" fmla="*/ 454 w 1531"/>
              <a:gd name="T49" fmla="*/ 1757 h 1814"/>
              <a:gd name="T50" fmla="*/ 511 w 1531"/>
              <a:gd name="T51" fmla="*/ 1814 h 1814"/>
              <a:gd name="T52" fmla="*/ 567 w 1531"/>
              <a:gd name="T53" fmla="*/ 1644 h 1814"/>
              <a:gd name="T54" fmla="*/ 681 w 1531"/>
              <a:gd name="T55" fmla="*/ 1701 h 1814"/>
              <a:gd name="T56" fmla="*/ 737 w 1531"/>
              <a:gd name="T57" fmla="*/ 1531 h 1814"/>
              <a:gd name="T58" fmla="*/ 851 w 1531"/>
              <a:gd name="T59" fmla="*/ 1474 h 1814"/>
              <a:gd name="T60" fmla="*/ 908 w 1531"/>
              <a:gd name="T61" fmla="*/ 1417 h 1814"/>
              <a:gd name="T62" fmla="*/ 851 w 1531"/>
              <a:gd name="T63" fmla="*/ 1134 h 1814"/>
              <a:gd name="T64" fmla="*/ 908 w 1531"/>
              <a:gd name="T65" fmla="*/ 1077 h 1814"/>
              <a:gd name="T66" fmla="*/ 1078 w 1531"/>
              <a:gd name="T67" fmla="*/ 964 h 1814"/>
              <a:gd name="T68" fmla="*/ 1248 w 1531"/>
              <a:gd name="T69" fmla="*/ 680 h 1814"/>
              <a:gd name="T70" fmla="*/ 1304 w 1531"/>
              <a:gd name="T71" fmla="*/ 453 h 1814"/>
              <a:gd name="T72" fmla="*/ 1531 w 1531"/>
              <a:gd name="T73" fmla="*/ 340 h 1814"/>
              <a:gd name="T74" fmla="*/ 1361 w 1531"/>
              <a:gd name="T75" fmla="*/ 56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31" h="1814">
                <a:moveTo>
                  <a:pt x="1361" y="56"/>
                </a:moveTo>
                <a:lnTo>
                  <a:pt x="1361" y="113"/>
                </a:lnTo>
                <a:lnTo>
                  <a:pt x="1304" y="113"/>
                </a:lnTo>
                <a:lnTo>
                  <a:pt x="1304" y="170"/>
                </a:lnTo>
                <a:lnTo>
                  <a:pt x="1248" y="170"/>
                </a:lnTo>
                <a:lnTo>
                  <a:pt x="1248" y="227"/>
                </a:lnTo>
                <a:lnTo>
                  <a:pt x="1191" y="227"/>
                </a:lnTo>
                <a:lnTo>
                  <a:pt x="1191" y="283"/>
                </a:lnTo>
                <a:lnTo>
                  <a:pt x="964" y="283"/>
                </a:lnTo>
                <a:lnTo>
                  <a:pt x="964" y="113"/>
                </a:lnTo>
                <a:lnTo>
                  <a:pt x="908" y="113"/>
                </a:lnTo>
                <a:lnTo>
                  <a:pt x="908" y="0"/>
                </a:lnTo>
                <a:lnTo>
                  <a:pt x="681" y="0"/>
                </a:lnTo>
                <a:lnTo>
                  <a:pt x="681" y="56"/>
                </a:lnTo>
                <a:lnTo>
                  <a:pt x="624" y="56"/>
                </a:lnTo>
                <a:lnTo>
                  <a:pt x="624" y="227"/>
                </a:lnTo>
                <a:lnTo>
                  <a:pt x="681" y="227"/>
                </a:lnTo>
                <a:lnTo>
                  <a:pt x="681" y="340"/>
                </a:lnTo>
                <a:lnTo>
                  <a:pt x="624" y="340"/>
                </a:lnTo>
                <a:lnTo>
                  <a:pt x="624" y="397"/>
                </a:lnTo>
                <a:lnTo>
                  <a:pt x="681" y="397"/>
                </a:lnTo>
                <a:lnTo>
                  <a:pt x="681" y="510"/>
                </a:lnTo>
                <a:lnTo>
                  <a:pt x="624" y="510"/>
                </a:lnTo>
                <a:lnTo>
                  <a:pt x="624" y="567"/>
                </a:lnTo>
                <a:lnTo>
                  <a:pt x="511" y="567"/>
                </a:lnTo>
                <a:lnTo>
                  <a:pt x="511" y="623"/>
                </a:lnTo>
                <a:lnTo>
                  <a:pt x="397" y="623"/>
                </a:lnTo>
                <a:lnTo>
                  <a:pt x="397" y="737"/>
                </a:lnTo>
                <a:lnTo>
                  <a:pt x="454" y="737"/>
                </a:lnTo>
                <a:lnTo>
                  <a:pt x="454" y="907"/>
                </a:lnTo>
                <a:lnTo>
                  <a:pt x="227" y="907"/>
                </a:lnTo>
                <a:lnTo>
                  <a:pt x="227" y="1077"/>
                </a:lnTo>
                <a:lnTo>
                  <a:pt x="0" y="1077"/>
                </a:lnTo>
                <a:lnTo>
                  <a:pt x="0" y="1247"/>
                </a:lnTo>
                <a:lnTo>
                  <a:pt x="57" y="1247"/>
                </a:lnTo>
                <a:lnTo>
                  <a:pt x="57" y="1361"/>
                </a:lnTo>
                <a:lnTo>
                  <a:pt x="0" y="1361"/>
                </a:lnTo>
                <a:lnTo>
                  <a:pt x="0" y="1417"/>
                </a:lnTo>
                <a:lnTo>
                  <a:pt x="57" y="1417"/>
                </a:lnTo>
                <a:lnTo>
                  <a:pt x="57" y="1474"/>
                </a:lnTo>
                <a:lnTo>
                  <a:pt x="170" y="1474"/>
                </a:lnTo>
                <a:lnTo>
                  <a:pt x="170" y="1531"/>
                </a:lnTo>
                <a:lnTo>
                  <a:pt x="114" y="1531"/>
                </a:lnTo>
                <a:lnTo>
                  <a:pt x="114" y="1587"/>
                </a:lnTo>
                <a:lnTo>
                  <a:pt x="57" y="1587"/>
                </a:lnTo>
                <a:lnTo>
                  <a:pt x="57" y="1644"/>
                </a:lnTo>
                <a:lnTo>
                  <a:pt x="170" y="1644"/>
                </a:lnTo>
                <a:lnTo>
                  <a:pt x="170" y="1757"/>
                </a:lnTo>
                <a:lnTo>
                  <a:pt x="397" y="1757"/>
                </a:lnTo>
                <a:lnTo>
                  <a:pt x="454" y="1757"/>
                </a:lnTo>
                <a:lnTo>
                  <a:pt x="454" y="1814"/>
                </a:lnTo>
                <a:lnTo>
                  <a:pt x="511" y="1814"/>
                </a:lnTo>
                <a:lnTo>
                  <a:pt x="511" y="1644"/>
                </a:lnTo>
                <a:lnTo>
                  <a:pt x="567" y="1644"/>
                </a:lnTo>
                <a:lnTo>
                  <a:pt x="567" y="1701"/>
                </a:lnTo>
                <a:lnTo>
                  <a:pt x="681" y="1701"/>
                </a:lnTo>
                <a:lnTo>
                  <a:pt x="681" y="1531"/>
                </a:lnTo>
                <a:lnTo>
                  <a:pt x="737" y="1531"/>
                </a:lnTo>
                <a:lnTo>
                  <a:pt x="737" y="1474"/>
                </a:lnTo>
                <a:lnTo>
                  <a:pt x="851" y="1474"/>
                </a:lnTo>
                <a:lnTo>
                  <a:pt x="851" y="1417"/>
                </a:lnTo>
                <a:lnTo>
                  <a:pt x="908" y="1417"/>
                </a:lnTo>
                <a:lnTo>
                  <a:pt x="908" y="1134"/>
                </a:lnTo>
                <a:lnTo>
                  <a:pt x="851" y="1134"/>
                </a:lnTo>
                <a:lnTo>
                  <a:pt x="851" y="1077"/>
                </a:lnTo>
                <a:lnTo>
                  <a:pt x="908" y="1077"/>
                </a:lnTo>
                <a:lnTo>
                  <a:pt x="908" y="964"/>
                </a:lnTo>
                <a:lnTo>
                  <a:pt x="1078" y="964"/>
                </a:lnTo>
                <a:lnTo>
                  <a:pt x="1078" y="680"/>
                </a:lnTo>
                <a:lnTo>
                  <a:pt x="1248" y="680"/>
                </a:lnTo>
                <a:lnTo>
                  <a:pt x="1248" y="453"/>
                </a:lnTo>
                <a:lnTo>
                  <a:pt x="1304" y="453"/>
                </a:lnTo>
                <a:lnTo>
                  <a:pt x="1304" y="340"/>
                </a:lnTo>
                <a:lnTo>
                  <a:pt x="1531" y="340"/>
                </a:lnTo>
                <a:lnTo>
                  <a:pt x="1531" y="56"/>
                </a:lnTo>
                <a:lnTo>
                  <a:pt x="1361" y="56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4" name="Freeform 922"/>
          <p:cNvSpPr>
            <a:spLocks/>
          </p:cNvSpPr>
          <p:nvPr/>
        </p:nvSpPr>
        <p:spPr bwMode="auto">
          <a:xfrm>
            <a:off x="4405460" y="4868709"/>
            <a:ext cx="1360367" cy="1548203"/>
          </a:xfrm>
          <a:custGeom>
            <a:avLst/>
            <a:gdLst>
              <a:gd name="T0" fmla="*/ 227 w 1644"/>
              <a:gd name="T1" fmla="*/ 1531 h 1871"/>
              <a:gd name="T2" fmla="*/ 283 w 1644"/>
              <a:gd name="T3" fmla="*/ 1588 h 1871"/>
              <a:gd name="T4" fmla="*/ 227 w 1644"/>
              <a:gd name="T5" fmla="*/ 1701 h 1871"/>
              <a:gd name="T6" fmla="*/ 283 w 1644"/>
              <a:gd name="T7" fmla="*/ 1814 h 1871"/>
              <a:gd name="T8" fmla="*/ 340 w 1644"/>
              <a:gd name="T9" fmla="*/ 1871 h 1871"/>
              <a:gd name="T10" fmla="*/ 454 w 1644"/>
              <a:gd name="T11" fmla="*/ 1814 h 1871"/>
              <a:gd name="T12" fmla="*/ 510 w 1644"/>
              <a:gd name="T13" fmla="*/ 1701 h 1871"/>
              <a:gd name="T14" fmla="*/ 624 w 1644"/>
              <a:gd name="T15" fmla="*/ 1531 h 1871"/>
              <a:gd name="T16" fmla="*/ 567 w 1644"/>
              <a:gd name="T17" fmla="*/ 1588 h 1871"/>
              <a:gd name="T18" fmla="*/ 624 w 1644"/>
              <a:gd name="T19" fmla="*/ 1644 h 1871"/>
              <a:gd name="T20" fmla="*/ 680 w 1644"/>
              <a:gd name="T21" fmla="*/ 1758 h 1871"/>
              <a:gd name="T22" fmla="*/ 737 w 1644"/>
              <a:gd name="T23" fmla="*/ 1701 h 1871"/>
              <a:gd name="T24" fmla="*/ 850 w 1644"/>
              <a:gd name="T25" fmla="*/ 1644 h 1871"/>
              <a:gd name="T26" fmla="*/ 907 w 1644"/>
              <a:gd name="T27" fmla="*/ 1701 h 1871"/>
              <a:gd name="T28" fmla="*/ 1021 w 1644"/>
              <a:gd name="T29" fmla="*/ 1758 h 1871"/>
              <a:gd name="T30" fmla="*/ 1247 w 1644"/>
              <a:gd name="T31" fmla="*/ 1644 h 1871"/>
              <a:gd name="T32" fmla="*/ 1304 w 1644"/>
              <a:gd name="T33" fmla="*/ 1474 h 1871"/>
              <a:gd name="T34" fmla="*/ 1361 w 1644"/>
              <a:gd name="T35" fmla="*/ 1304 h 1871"/>
              <a:gd name="T36" fmla="*/ 1417 w 1644"/>
              <a:gd name="T37" fmla="*/ 1247 h 1871"/>
              <a:gd name="T38" fmla="*/ 1474 w 1644"/>
              <a:gd name="T39" fmla="*/ 851 h 1871"/>
              <a:gd name="T40" fmla="*/ 1588 w 1644"/>
              <a:gd name="T41" fmla="*/ 794 h 1871"/>
              <a:gd name="T42" fmla="*/ 1644 w 1644"/>
              <a:gd name="T43" fmla="*/ 680 h 1871"/>
              <a:gd name="T44" fmla="*/ 1588 w 1644"/>
              <a:gd name="T45" fmla="*/ 567 h 1871"/>
              <a:gd name="T46" fmla="*/ 1644 w 1644"/>
              <a:gd name="T47" fmla="*/ 454 h 1871"/>
              <a:gd name="T48" fmla="*/ 1531 w 1644"/>
              <a:gd name="T49" fmla="*/ 170 h 1871"/>
              <a:gd name="T50" fmla="*/ 1417 w 1644"/>
              <a:gd name="T51" fmla="*/ 113 h 1871"/>
              <a:gd name="T52" fmla="*/ 1361 w 1644"/>
              <a:gd name="T53" fmla="*/ 57 h 1871"/>
              <a:gd name="T54" fmla="*/ 1304 w 1644"/>
              <a:gd name="T55" fmla="*/ 0 h 1871"/>
              <a:gd name="T56" fmla="*/ 1191 w 1644"/>
              <a:gd name="T57" fmla="*/ 57 h 1871"/>
              <a:gd name="T58" fmla="*/ 964 w 1644"/>
              <a:gd name="T59" fmla="*/ 113 h 1871"/>
              <a:gd name="T60" fmla="*/ 907 w 1644"/>
              <a:gd name="T61" fmla="*/ 284 h 1871"/>
              <a:gd name="T62" fmla="*/ 850 w 1644"/>
              <a:gd name="T63" fmla="*/ 397 h 1871"/>
              <a:gd name="T64" fmla="*/ 907 w 1644"/>
              <a:gd name="T65" fmla="*/ 454 h 1871"/>
              <a:gd name="T66" fmla="*/ 850 w 1644"/>
              <a:gd name="T67" fmla="*/ 737 h 1871"/>
              <a:gd name="T68" fmla="*/ 794 w 1644"/>
              <a:gd name="T69" fmla="*/ 851 h 1871"/>
              <a:gd name="T70" fmla="*/ 737 w 1644"/>
              <a:gd name="T71" fmla="*/ 964 h 1871"/>
              <a:gd name="T72" fmla="*/ 680 w 1644"/>
              <a:gd name="T73" fmla="*/ 1191 h 1871"/>
              <a:gd name="T74" fmla="*/ 624 w 1644"/>
              <a:gd name="T75" fmla="*/ 1247 h 1871"/>
              <a:gd name="T76" fmla="*/ 567 w 1644"/>
              <a:gd name="T77" fmla="*/ 1418 h 1871"/>
              <a:gd name="T78" fmla="*/ 454 w 1644"/>
              <a:gd name="T79" fmla="*/ 1361 h 1871"/>
              <a:gd name="T80" fmla="*/ 397 w 1644"/>
              <a:gd name="T81" fmla="*/ 1304 h 1871"/>
              <a:gd name="T82" fmla="*/ 283 w 1644"/>
              <a:gd name="T83" fmla="*/ 1247 h 1871"/>
              <a:gd name="T84" fmla="*/ 227 w 1644"/>
              <a:gd name="T85" fmla="*/ 1191 h 1871"/>
              <a:gd name="T86" fmla="*/ 57 w 1644"/>
              <a:gd name="T87" fmla="*/ 1361 h 1871"/>
              <a:gd name="T88" fmla="*/ 0 w 1644"/>
              <a:gd name="T89" fmla="*/ 1531 h 1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44" h="1871">
                <a:moveTo>
                  <a:pt x="0" y="1531"/>
                </a:moveTo>
                <a:lnTo>
                  <a:pt x="227" y="1531"/>
                </a:lnTo>
                <a:lnTo>
                  <a:pt x="227" y="1588"/>
                </a:lnTo>
                <a:lnTo>
                  <a:pt x="283" y="1588"/>
                </a:lnTo>
                <a:lnTo>
                  <a:pt x="283" y="1701"/>
                </a:lnTo>
                <a:lnTo>
                  <a:pt x="227" y="1701"/>
                </a:lnTo>
                <a:lnTo>
                  <a:pt x="227" y="1814"/>
                </a:lnTo>
                <a:lnTo>
                  <a:pt x="283" y="1814"/>
                </a:lnTo>
                <a:lnTo>
                  <a:pt x="283" y="1871"/>
                </a:lnTo>
                <a:lnTo>
                  <a:pt x="340" y="1871"/>
                </a:lnTo>
                <a:lnTo>
                  <a:pt x="340" y="1814"/>
                </a:lnTo>
                <a:lnTo>
                  <a:pt x="454" y="1814"/>
                </a:lnTo>
                <a:lnTo>
                  <a:pt x="454" y="1701"/>
                </a:lnTo>
                <a:lnTo>
                  <a:pt x="510" y="1701"/>
                </a:lnTo>
                <a:lnTo>
                  <a:pt x="510" y="1531"/>
                </a:lnTo>
                <a:lnTo>
                  <a:pt x="624" y="1531"/>
                </a:lnTo>
                <a:lnTo>
                  <a:pt x="624" y="1588"/>
                </a:lnTo>
                <a:lnTo>
                  <a:pt x="567" y="1588"/>
                </a:lnTo>
                <a:lnTo>
                  <a:pt x="567" y="1644"/>
                </a:lnTo>
                <a:lnTo>
                  <a:pt x="624" y="1644"/>
                </a:lnTo>
                <a:lnTo>
                  <a:pt x="624" y="1758"/>
                </a:lnTo>
                <a:lnTo>
                  <a:pt x="680" y="1758"/>
                </a:lnTo>
                <a:lnTo>
                  <a:pt x="680" y="1701"/>
                </a:lnTo>
                <a:lnTo>
                  <a:pt x="737" y="1701"/>
                </a:lnTo>
                <a:lnTo>
                  <a:pt x="737" y="1644"/>
                </a:lnTo>
                <a:lnTo>
                  <a:pt x="850" y="1644"/>
                </a:lnTo>
                <a:lnTo>
                  <a:pt x="850" y="1701"/>
                </a:lnTo>
                <a:lnTo>
                  <a:pt x="907" y="1701"/>
                </a:lnTo>
                <a:lnTo>
                  <a:pt x="907" y="1758"/>
                </a:lnTo>
                <a:lnTo>
                  <a:pt x="1021" y="1758"/>
                </a:lnTo>
                <a:lnTo>
                  <a:pt x="1021" y="1644"/>
                </a:lnTo>
                <a:lnTo>
                  <a:pt x="1247" y="1644"/>
                </a:lnTo>
                <a:lnTo>
                  <a:pt x="1247" y="1474"/>
                </a:lnTo>
                <a:lnTo>
                  <a:pt x="1304" y="1474"/>
                </a:lnTo>
                <a:lnTo>
                  <a:pt x="1304" y="1304"/>
                </a:lnTo>
                <a:lnTo>
                  <a:pt x="1361" y="1304"/>
                </a:lnTo>
                <a:lnTo>
                  <a:pt x="1417" y="1304"/>
                </a:lnTo>
                <a:lnTo>
                  <a:pt x="1417" y="1247"/>
                </a:lnTo>
                <a:lnTo>
                  <a:pt x="1474" y="1247"/>
                </a:lnTo>
                <a:lnTo>
                  <a:pt x="1474" y="851"/>
                </a:lnTo>
                <a:lnTo>
                  <a:pt x="1588" y="851"/>
                </a:lnTo>
                <a:lnTo>
                  <a:pt x="1588" y="794"/>
                </a:lnTo>
                <a:lnTo>
                  <a:pt x="1644" y="794"/>
                </a:lnTo>
                <a:lnTo>
                  <a:pt x="1644" y="680"/>
                </a:lnTo>
                <a:lnTo>
                  <a:pt x="1588" y="680"/>
                </a:lnTo>
                <a:lnTo>
                  <a:pt x="1588" y="567"/>
                </a:lnTo>
                <a:lnTo>
                  <a:pt x="1644" y="567"/>
                </a:lnTo>
                <a:lnTo>
                  <a:pt x="1644" y="454"/>
                </a:lnTo>
                <a:lnTo>
                  <a:pt x="1531" y="454"/>
                </a:lnTo>
                <a:lnTo>
                  <a:pt x="1531" y="170"/>
                </a:lnTo>
                <a:lnTo>
                  <a:pt x="1417" y="170"/>
                </a:lnTo>
                <a:lnTo>
                  <a:pt x="1417" y="113"/>
                </a:lnTo>
                <a:lnTo>
                  <a:pt x="1361" y="113"/>
                </a:lnTo>
                <a:lnTo>
                  <a:pt x="1361" y="57"/>
                </a:lnTo>
                <a:lnTo>
                  <a:pt x="1304" y="57"/>
                </a:lnTo>
                <a:lnTo>
                  <a:pt x="1304" y="0"/>
                </a:lnTo>
                <a:lnTo>
                  <a:pt x="1191" y="0"/>
                </a:lnTo>
                <a:lnTo>
                  <a:pt x="1191" y="57"/>
                </a:lnTo>
                <a:lnTo>
                  <a:pt x="964" y="57"/>
                </a:lnTo>
                <a:lnTo>
                  <a:pt x="964" y="113"/>
                </a:lnTo>
                <a:lnTo>
                  <a:pt x="907" y="113"/>
                </a:lnTo>
                <a:lnTo>
                  <a:pt x="907" y="284"/>
                </a:lnTo>
                <a:lnTo>
                  <a:pt x="850" y="284"/>
                </a:lnTo>
                <a:lnTo>
                  <a:pt x="850" y="397"/>
                </a:lnTo>
                <a:lnTo>
                  <a:pt x="907" y="397"/>
                </a:lnTo>
                <a:lnTo>
                  <a:pt x="907" y="454"/>
                </a:lnTo>
                <a:lnTo>
                  <a:pt x="850" y="454"/>
                </a:lnTo>
                <a:lnTo>
                  <a:pt x="850" y="737"/>
                </a:lnTo>
                <a:lnTo>
                  <a:pt x="794" y="737"/>
                </a:lnTo>
                <a:lnTo>
                  <a:pt x="794" y="851"/>
                </a:lnTo>
                <a:lnTo>
                  <a:pt x="737" y="851"/>
                </a:lnTo>
                <a:lnTo>
                  <a:pt x="737" y="964"/>
                </a:lnTo>
                <a:lnTo>
                  <a:pt x="680" y="964"/>
                </a:lnTo>
                <a:lnTo>
                  <a:pt x="680" y="1191"/>
                </a:lnTo>
                <a:lnTo>
                  <a:pt x="624" y="1191"/>
                </a:lnTo>
                <a:lnTo>
                  <a:pt x="624" y="1247"/>
                </a:lnTo>
                <a:lnTo>
                  <a:pt x="567" y="1247"/>
                </a:lnTo>
                <a:lnTo>
                  <a:pt x="567" y="1418"/>
                </a:lnTo>
                <a:lnTo>
                  <a:pt x="454" y="1418"/>
                </a:lnTo>
                <a:lnTo>
                  <a:pt x="454" y="1361"/>
                </a:lnTo>
                <a:lnTo>
                  <a:pt x="397" y="1361"/>
                </a:lnTo>
                <a:lnTo>
                  <a:pt x="397" y="1304"/>
                </a:lnTo>
                <a:lnTo>
                  <a:pt x="283" y="1304"/>
                </a:lnTo>
                <a:lnTo>
                  <a:pt x="283" y="1247"/>
                </a:lnTo>
                <a:lnTo>
                  <a:pt x="227" y="1247"/>
                </a:lnTo>
                <a:lnTo>
                  <a:pt x="227" y="1191"/>
                </a:lnTo>
                <a:lnTo>
                  <a:pt x="57" y="1191"/>
                </a:lnTo>
                <a:lnTo>
                  <a:pt x="57" y="1361"/>
                </a:lnTo>
                <a:lnTo>
                  <a:pt x="0" y="1361"/>
                </a:lnTo>
                <a:lnTo>
                  <a:pt x="0" y="153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5" name="Freeform 924"/>
          <p:cNvSpPr>
            <a:spLocks/>
          </p:cNvSpPr>
          <p:nvPr/>
        </p:nvSpPr>
        <p:spPr bwMode="auto">
          <a:xfrm>
            <a:off x="4170458" y="4680873"/>
            <a:ext cx="1032687" cy="1361194"/>
          </a:xfrm>
          <a:custGeom>
            <a:avLst/>
            <a:gdLst>
              <a:gd name="T0" fmla="*/ 1248 w 1248"/>
              <a:gd name="T1" fmla="*/ 340 h 1645"/>
              <a:gd name="T2" fmla="*/ 1191 w 1248"/>
              <a:gd name="T3" fmla="*/ 511 h 1645"/>
              <a:gd name="T4" fmla="*/ 1134 w 1248"/>
              <a:gd name="T5" fmla="*/ 624 h 1645"/>
              <a:gd name="T6" fmla="*/ 1191 w 1248"/>
              <a:gd name="T7" fmla="*/ 681 h 1645"/>
              <a:gd name="T8" fmla="*/ 1134 w 1248"/>
              <a:gd name="T9" fmla="*/ 964 h 1645"/>
              <a:gd name="T10" fmla="*/ 1078 w 1248"/>
              <a:gd name="T11" fmla="*/ 1078 h 1645"/>
              <a:gd name="T12" fmla="*/ 1021 w 1248"/>
              <a:gd name="T13" fmla="*/ 1191 h 1645"/>
              <a:gd name="T14" fmla="*/ 964 w 1248"/>
              <a:gd name="T15" fmla="*/ 1418 h 1645"/>
              <a:gd name="T16" fmla="*/ 908 w 1248"/>
              <a:gd name="T17" fmla="*/ 1474 h 1645"/>
              <a:gd name="T18" fmla="*/ 851 w 1248"/>
              <a:gd name="T19" fmla="*/ 1645 h 1645"/>
              <a:gd name="T20" fmla="*/ 738 w 1248"/>
              <a:gd name="T21" fmla="*/ 1588 h 1645"/>
              <a:gd name="T22" fmla="*/ 681 w 1248"/>
              <a:gd name="T23" fmla="*/ 1531 h 1645"/>
              <a:gd name="T24" fmla="*/ 567 w 1248"/>
              <a:gd name="T25" fmla="*/ 1474 h 1645"/>
              <a:gd name="T26" fmla="*/ 511 w 1248"/>
              <a:gd name="T27" fmla="*/ 1418 h 1645"/>
              <a:gd name="T28" fmla="*/ 397 w 1248"/>
              <a:gd name="T29" fmla="*/ 1304 h 1645"/>
              <a:gd name="T30" fmla="*/ 341 w 1248"/>
              <a:gd name="T31" fmla="*/ 1248 h 1645"/>
              <a:gd name="T32" fmla="*/ 170 w 1248"/>
              <a:gd name="T33" fmla="*/ 1191 h 1645"/>
              <a:gd name="T34" fmla="*/ 114 w 1248"/>
              <a:gd name="T35" fmla="*/ 1134 h 1645"/>
              <a:gd name="T36" fmla="*/ 0 w 1248"/>
              <a:gd name="T37" fmla="*/ 1078 h 1645"/>
              <a:gd name="T38" fmla="*/ 57 w 1248"/>
              <a:gd name="T39" fmla="*/ 1021 h 1645"/>
              <a:gd name="T40" fmla="*/ 114 w 1248"/>
              <a:gd name="T41" fmla="*/ 851 h 1645"/>
              <a:gd name="T42" fmla="*/ 57 w 1248"/>
              <a:gd name="T43" fmla="*/ 794 h 1645"/>
              <a:gd name="T44" fmla="*/ 114 w 1248"/>
              <a:gd name="T45" fmla="*/ 737 h 1645"/>
              <a:gd name="T46" fmla="*/ 170 w 1248"/>
              <a:gd name="T47" fmla="*/ 794 h 1645"/>
              <a:gd name="T48" fmla="*/ 284 w 1248"/>
              <a:gd name="T49" fmla="*/ 567 h 1645"/>
              <a:gd name="T50" fmla="*/ 397 w 1248"/>
              <a:gd name="T51" fmla="*/ 511 h 1645"/>
              <a:gd name="T52" fmla="*/ 454 w 1248"/>
              <a:gd name="T53" fmla="*/ 340 h 1645"/>
              <a:gd name="T54" fmla="*/ 567 w 1248"/>
              <a:gd name="T55" fmla="*/ 284 h 1645"/>
              <a:gd name="T56" fmla="*/ 624 w 1248"/>
              <a:gd name="T57" fmla="*/ 227 h 1645"/>
              <a:gd name="T58" fmla="*/ 794 w 1248"/>
              <a:gd name="T59" fmla="*/ 57 h 1645"/>
              <a:gd name="T60" fmla="*/ 908 w 1248"/>
              <a:gd name="T61" fmla="*/ 0 h 1645"/>
              <a:gd name="T62" fmla="*/ 1191 w 1248"/>
              <a:gd name="T63" fmla="*/ 170 h 1645"/>
              <a:gd name="T64" fmla="*/ 1134 w 1248"/>
              <a:gd name="T65" fmla="*/ 227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48" h="1645">
                <a:moveTo>
                  <a:pt x="1248" y="227"/>
                </a:moveTo>
                <a:lnTo>
                  <a:pt x="1248" y="340"/>
                </a:lnTo>
                <a:lnTo>
                  <a:pt x="1191" y="340"/>
                </a:lnTo>
                <a:lnTo>
                  <a:pt x="1191" y="511"/>
                </a:lnTo>
                <a:lnTo>
                  <a:pt x="1134" y="511"/>
                </a:lnTo>
                <a:lnTo>
                  <a:pt x="1134" y="624"/>
                </a:lnTo>
                <a:lnTo>
                  <a:pt x="1191" y="624"/>
                </a:lnTo>
                <a:lnTo>
                  <a:pt x="1191" y="681"/>
                </a:lnTo>
                <a:lnTo>
                  <a:pt x="1134" y="681"/>
                </a:lnTo>
                <a:lnTo>
                  <a:pt x="1134" y="964"/>
                </a:lnTo>
                <a:lnTo>
                  <a:pt x="1078" y="964"/>
                </a:lnTo>
                <a:lnTo>
                  <a:pt x="1078" y="1078"/>
                </a:lnTo>
                <a:lnTo>
                  <a:pt x="1021" y="1078"/>
                </a:lnTo>
                <a:lnTo>
                  <a:pt x="1021" y="1191"/>
                </a:lnTo>
                <a:lnTo>
                  <a:pt x="964" y="1191"/>
                </a:lnTo>
                <a:lnTo>
                  <a:pt x="964" y="1418"/>
                </a:lnTo>
                <a:lnTo>
                  <a:pt x="908" y="1418"/>
                </a:lnTo>
                <a:lnTo>
                  <a:pt x="908" y="1474"/>
                </a:lnTo>
                <a:lnTo>
                  <a:pt x="851" y="1474"/>
                </a:lnTo>
                <a:lnTo>
                  <a:pt x="851" y="1645"/>
                </a:lnTo>
                <a:lnTo>
                  <a:pt x="738" y="1645"/>
                </a:lnTo>
                <a:lnTo>
                  <a:pt x="738" y="1588"/>
                </a:lnTo>
                <a:lnTo>
                  <a:pt x="681" y="1588"/>
                </a:lnTo>
                <a:lnTo>
                  <a:pt x="681" y="1531"/>
                </a:lnTo>
                <a:lnTo>
                  <a:pt x="567" y="1531"/>
                </a:lnTo>
                <a:lnTo>
                  <a:pt x="567" y="1474"/>
                </a:lnTo>
                <a:lnTo>
                  <a:pt x="511" y="1474"/>
                </a:lnTo>
                <a:lnTo>
                  <a:pt x="511" y="1418"/>
                </a:lnTo>
                <a:lnTo>
                  <a:pt x="397" y="1418"/>
                </a:lnTo>
                <a:lnTo>
                  <a:pt x="397" y="1304"/>
                </a:lnTo>
                <a:lnTo>
                  <a:pt x="341" y="1304"/>
                </a:lnTo>
                <a:lnTo>
                  <a:pt x="341" y="1248"/>
                </a:lnTo>
                <a:lnTo>
                  <a:pt x="170" y="1248"/>
                </a:lnTo>
                <a:lnTo>
                  <a:pt x="170" y="1191"/>
                </a:lnTo>
                <a:lnTo>
                  <a:pt x="114" y="1191"/>
                </a:lnTo>
                <a:lnTo>
                  <a:pt x="114" y="1134"/>
                </a:lnTo>
                <a:lnTo>
                  <a:pt x="0" y="1134"/>
                </a:lnTo>
                <a:lnTo>
                  <a:pt x="0" y="1078"/>
                </a:lnTo>
                <a:lnTo>
                  <a:pt x="57" y="1078"/>
                </a:lnTo>
                <a:lnTo>
                  <a:pt x="57" y="1021"/>
                </a:lnTo>
                <a:lnTo>
                  <a:pt x="114" y="1021"/>
                </a:lnTo>
                <a:lnTo>
                  <a:pt x="114" y="851"/>
                </a:lnTo>
                <a:lnTo>
                  <a:pt x="57" y="851"/>
                </a:lnTo>
                <a:lnTo>
                  <a:pt x="57" y="794"/>
                </a:lnTo>
                <a:lnTo>
                  <a:pt x="114" y="794"/>
                </a:lnTo>
                <a:lnTo>
                  <a:pt x="114" y="737"/>
                </a:lnTo>
                <a:lnTo>
                  <a:pt x="170" y="737"/>
                </a:lnTo>
                <a:lnTo>
                  <a:pt x="170" y="794"/>
                </a:lnTo>
                <a:lnTo>
                  <a:pt x="284" y="794"/>
                </a:lnTo>
                <a:lnTo>
                  <a:pt x="284" y="567"/>
                </a:lnTo>
                <a:lnTo>
                  <a:pt x="397" y="567"/>
                </a:lnTo>
                <a:lnTo>
                  <a:pt x="397" y="511"/>
                </a:lnTo>
                <a:lnTo>
                  <a:pt x="454" y="511"/>
                </a:lnTo>
                <a:lnTo>
                  <a:pt x="454" y="340"/>
                </a:lnTo>
                <a:lnTo>
                  <a:pt x="567" y="340"/>
                </a:lnTo>
                <a:lnTo>
                  <a:pt x="567" y="284"/>
                </a:lnTo>
                <a:lnTo>
                  <a:pt x="624" y="284"/>
                </a:lnTo>
                <a:lnTo>
                  <a:pt x="624" y="227"/>
                </a:lnTo>
                <a:lnTo>
                  <a:pt x="794" y="227"/>
                </a:lnTo>
                <a:lnTo>
                  <a:pt x="794" y="57"/>
                </a:lnTo>
                <a:lnTo>
                  <a:pt x="908" y="57"/>
                </a:lnTo>
                <a:lnTo>
                  <a:pt x="908" y="0"/>
                </a:lnTo>
                <a:lnTo>
                  <a:pt x="1191" y="0"/>
                </a:lnTo>
                <a:lnTo>
                  <a:pt x="1191" y="170"/>
                </a:lnTo>
                <a:lnTo>
                  <a:pt x="1134" y="170"/>
                </a:lnTo>
                <a:lnTo>
                  <a:pt x="1134" y="227"/>
                </a:lnTo>
                <a:lnTo>
                  <a:pt x="1248" y="227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6" name="Freeform 927"/>
          <p:cNvSpPr>
            <a:spLocks/>
          </p:cNvSpPr>
          <p:nvPr/>
        </p:nvSpPr>
        <p:spPr bwMode="auto">
          <a:xfrm>
            <a:off x="4170458" y="6135571"/>
            <a:ext cx="1407533" cy="562682"/>
          </a:xfrm>
          <a:custGeom>
            <a:avLst/>
            <a:gdLst>
              <a:gd name="T0" fmla="*/ 0 w 1701"/>
              <a:gd name="T1" fmla="*/ 510 h 680"/>
              <a:gd name="T2" fmla="*/ 227 w 1701"/>
              <a:gd name="T3" fmla="*/ 397 h 680"/>
              <a:gd name="T4" fmla="*/ 170 w 1701"/>
              <a:gd name="T5" fmla="*/ 340 h 680"/>
              <a:gd name="T6" fmla="*/ 114 w 1701"/>
              <a:gd name="T7" fmla="*/ 113 h 680"/>
              <a:gd name="T8" fmla="*/ 227 w 1701"/>
              <a:gd name="T9" fmla="*/ 57 h 680"/>
              <a:gd name="T10" fmla="*/ 284 w 1701"/>
              <a:gd name="T11" fmla="*/ 0 h 680"/>
              <a:gd name="T12" fmla="*/ 511 w 1701"/>
              <a:gd name="T13" fmla="*/ 57 h 680"/>
              <a:gd name="T14" fmla="*/ 567 w 1701"/>
              <a:gd name="T15" fmla="*/ 170 h 680"/>
              <a:gd name="T16" fmla="*/ 511 w 1701"/>
              <a:gd name="T17" fmla="*/ 283 h 680"/>
              <a:gd name="T18" fmla="*/ 567 w 1701"/>
              <a:gd name="T19" fmla="*/ 340 h 680"/>
              <a:gd name="T20" fmla="*/ 624 w 1701"/>
              <a:gd name="T21" fmla="*/ 283 h 680"/>
              <a:gd name="T22" fmla="*/ 738 w 1701"/>
              <a:gd name="T23" fmla="*/ 170 h 680"/>
              <a:gd name="T24" fmla="*/ 794 w 1701"/>
              <a:gd name="T25" fmla="*/ 0 h 680"/>
              <a:gd name="T26" fmla="*/ 908 w 1701"/>
              <a:gd name="T27" fmla="*/ 57 h 680"/>
              <a:gd name="T28" fmla="*/ 851 w 1701"/>
              <a:gd name="T29" fmla="*/ 113 h 680"/>
              <a:gd name="T30" fmla="*/ 908 w 1701"/>
              <a:gd name="T31" fmla="*/ 227 h 680"/>
              <a:gd name="T32" fmla="*/ 964 w 1701"/>
              <a:gd name="T33" fmla="*/ 170 h 680"/>
              <a:gd name="T34" fmla="*/ 1021 w 1701"/>
              <a:gd name="T35" fmla="*/ 113 h 680"/>
              <a:gd name="T36" fmla="*/ 1134 w 1701"/>
              <a:gd name="T37" fmla="*/ 170 h 680"/>
              <a:gd name="T38" fmla="*/ 1191 w 1701"/>
              <a:gd name="T39" fmla="*/ 227 h 680"/>
              <a:gd name="T40" fmla="*/ 1305 w 1701"/>
              <a:gd name="T41" fmla="*/ 113 h 680"/>
              <a:gd name="T42" fmla="*/ 1531 w 1701"/>
              <a:gd name="T43" fmla="*/ 340 h 680"/>
              <a:gd name="T44" fmla="*/ 1588 w 1701"/>
              <a:gd name="T45" fmla="*/ 454 h 680"/>
              <a:gd name="T46" fmla="*/ 1531 w 1701"/>
              <a:gd name="T47" fmla="*/ 510 h 680"/>
              <a:gd name="T48" fmla="*/ 1588 w 1701"/>
              <a:gd name="T49" fmla="*/ 567 h 680"/>
              <a:gd name="T50" fmla="*/ 1701 w 1701"/>
              <a:gd name="T51" fmla="*/ 624 h 680"/>
              <a:gd name="T52" fmla="*/ 1645 w 1701"/>
              <a:gd name="T53" fmla="*/ 680 h 680"/>
              <a:gd name="T54" fmla="*/ 1531 w 1701"/>
              <a:gd name="T55" fmla="*/ 567 h 680"/>
              <a:gd name="T56" fmla="*/ 1475 w 1701"/>
              <a:gd name="T57" fmla="*/ 624 h 680"/>
              <a:gd name="T58" fmla="*/ 1305 w 1701"/>
              <a:gd name="T59" fmla="*/ 567 h 680"/>
              <a:gd name="T60" fmla="*/ 1191 w 1701"/>
              <a:gd name="T61" fmla="*/ 624 h 680"/>
              <a:gd name="T62" fmla="*/ 1134 w 1701"/>
              <a:gd name="T63" fmla="*/ 454 h 680"/>
              <a:gd name="T64" fmla="*/ 964 w 1701"/>
              <a:gd name="T65" fmla="*/ 510 h 680"/>
              <a:gd name="T66" fmla="*/ 908 w 1701"/>
              <a:gd name="T67" fmla="*/ 454 h 680"/>
              <a:gd name="T68" fmla="*/ 851 w 1701"/>
              <a:gd name="T69" fmla="*/ 397 h 680"/>
              <a:gd name="T70" fmla="*/ 794 w 1701"/>
              <a:gd name="T71" fmla="*/ 510 h 680"/>
              <a:gd name="T72" fmla="*/ 738 w 1701"/>
              <a:gd name="T73" fmla="*/ 567 h 680"/>
              <a:gd name="T74" fmla="*/ 567 w 1701"/>
              <a:gd name="T75" fmla="*/ 624 h 680"/>
              <a:gd name="T76" fmla="*/ 454 w 1701"/>
              <a:gd name="T77" fmla="*/ 567 h 680"/>
              <a:gd name="T78" fmla="*/ 397 w 1701"/>
              <a:gd name="T79" fmla="*/ 624 h 680"/>
              <a:gd name="T80" fmla="*/ 341 w 1701"/>
              <a:gd name="T81" fmla="*/ 567 h 680"/>
              <a:gd name="T82" fmla="*/ 170 w 1701"/>
              <a:gd name="T83" fmla="*/ 680 h 680"/>
              <a:gd name="T84" fmla="*/ 57 w 1701"/>
              <a:gd name="T85" fmla="*/ 624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01" h="680">
                <a:moveTo>
                  <a:pt x="0" y="624"/>
                </a:moveTo>
                <a:lnTo>
                  <a:pt x="0" y="510"/>
                </a:lnTo>
                <a:lnTo>
                  <a:pt x="227" y="510"/>
                </a:lnTo>
                <a:lnTo>
                  <a:pt x="227" y="397"/>
                </a:lnTo>
                <a:lnTo>
                  <a:pt x="170" y="397"/>
                </a:lnTo>
                <a:lnTo>
                  <a:pt x="170" y="340"/>
                </a:lnTo>
                <a:lnTo>
                  <a:pt x="114" y="340"/>
                </a:lnTo>
                <a:lnTo>
                  <a:pt x="114" y="113"/>
                </a:lnTo>
                <a:lnTo>
                  <a:pt x="227" y="113"/>
                </a:lnTo>
                <a:lnTo>
                  <a:pt x="227" y="57"/>
                </a:lnTo>
                <a:lnTo>
                  <a:pt x="284" y="57"/>
                </a:lnTo>
                <a:lnTo>
                  <a:pt x="284" y="0"/>
                </a:lnTo>
                <a:lnTo>
                  <a:pt x="511" y="0"/>
                </a:lnTo>
                <a:lnTo>
                  <a:pt x="511" y="57"/>
                </a:lnTo>
                <a:lnTo>
                  <a:pt x="567" y="57"/>
                </a:lnTo>
                <a:lnTo>
                  <a:pt x="567" y="170"/>
                </a:lnTo>
                <a:lnTo>
                  <a:pt x="511" y="170"/>
                </a:lnTo>
                <a:lnTo>
                  <a:pt x="511" y="283"/>
                </a:lnTo>
                <a:lnTo>
                  <a:pt x="567" y="283"/>
                </a:lnTo>
                <a:lnTo>
                  <a:pt x="567" y="340"/>
                </a:lnTo>
                <a:lnTo>
                  <a:pt x="624" y="340"/>
                </a:lnTo>
                <a:lnTo>
                  <a:pt x="624" y="283"/>
                </a:lnTo>
                <a:lnTo>
                  <a:pt x="738" y="283"/>
                </a:lnTo>
                <a:lnTo>
                  <a:pt x="738" y="170"/>
                </a:lnTo>
                <a:lnTo>
                  <a:pt x="794" y="170"/>
                </a:lnTo>
                <a:lnTo>
                  <a:pt x="794" y="0"/>
                </a:lnTo>
                <a:lnTo>
                  <a:pt x="908" y="0"/>
                </a:lnTo>
                <a:lnTo>
                  <a:pt x="908" y="57"/>
                </a:lnTo>
                <a:lnTo>
                  <a:pt x="851" y="57"/>
                </a:lnTo>
                <a:lnTo>
                  <a:pt x="851" y="113"/>
                </a:lnTo>
                <a:lnTo>
                  <a:pt x="908" y="113"/>
                </a:lnTo>
                <a:lnTo>
                  <a:pt x="908" y="227"/>
                </a:lnTo>
                <a:lnTo>
                  <a:pt x="964" y="227"/>
                </a:lnTo>
                <a:lnTo>
                  <a:pt x="964" y="170"/>
                </a:lnTo>
                <a:lnTo>
                  <a:pt x="1021" y="170"/>
                </a:lnTo>
                <a:lnTo>
                  <a:pt x="1021" y="113"/>
                </a:lnTo>
                <a:lnTo>
                  <a:pt x="1134" y="113"/>
                </a:lnTo>
                <a:lnTo>
                  <a:pt x="1134" y="170"/>
                </a:lnTo>
                <a:lnTo>
                  <a:pt x="1191" y="170"/>
                </a:lnTo>
                <a:lnTo>
                  <a:pt x="1191" y="227"/>
                </a:lnTo>
                <a:lnTo>
                  <a:pt x="1305" y="227"/>
                </a:lnTo>
                <a:lnTo>
                  <a:pt x="1305" y="113"/>
                </a:lnTo>
                <a:lnTo>
                  <a:pt x="1531" y="113"/>
                </a:lnTo>
                <a:lnTo>
                  <a:pt x="1531" y="340"/>
                </a:lnTo>
                <a:lnTo>
                  <a:pt x="1588" y="340"/>
                </a:lnTo>
                <a:lnTo>
                  <a:pt x="1588" y="454"/>
                </a:lnTo>
                <a:lnTo>
                  <a:pt x="1531" y="454"/>
                </a:lnTo>
                <a:lnTo>
                  <a:pt x="1531" y="510"/>
                </a:lnTo>
                <a:lnTo>
                  <a:pt x="1588" y="510"/>
                </a:lnTo>
                <a:lnTo>
                  <a:pt x="1588" y="567"/>
                </a:lnTo>
                <a:lnTo>
                  <a:pt x="1701" y="567"/>
                </a:lnTo>
                <a:lnTo>
                  <a:pt x="1701" y="624"/>
                </a:lnTo>
                <a:lnTo>
                  <a:pt x="1645" y="624"/>
                </a:lnTo>
                <a:lnTo>
                  <a:pt x="1645" y="680"/>
                </a:lnTo>
                <a:lnTo>
                  <a:pt x="1531" y="680"/>
                </a:lnTo>
                <a:lnTo>
                  <a:pt x="1531" y="567"/>
                </a:lnTo>
                <a:lnTo>
                  <a:pt x="1475" y="567"/>
                </a:lnTo>
                <a:lnTo>
                  <a:pt x="1475" y="624"/>
                </a:lnTo>
                <a:lnTo>
                  <a:pt x="1305" y="624"/>
                </a:lnTo>
                <a:lnTo>
                  <a:pt x="1305" y="567"/>
                </a:lnTo>
                <a:lnTo>
                  <a:pt x="1191" y="567"/>
                </a:lnTo>
                <a:lnTo>
                  <a:pt x="1191" y="624"/>
                </a:lnTo>
                <a:lnTo>
                  <a:pt x="1134" y="624"/>
                </a:lnTo>
                <a:lnTo>
                  <a:pt x="1134" y="454"/>
                </a:lnTo>
                <a:lnTo>
                  <a:pt x="964" y="454"/>
                </a:lnTo>
                <a:lnTo>
                  <a:pt x="964" y="510"/>
                </a:lnTo>
                <a:lnTo>
                  <a:pt x="908" y="510"/>
                </a:lnTo>
                <a:lnTo>
                  <a:pt x="908" y="454"/>
                </a:lnTo>
                <a:lnTo>
                  <a:pt x="851" y="454"/>
                </a:lnTo>
                <a:lnTo>
                  <a:pt x="851" y="397"/>
                </a:lnTo>
                <a:lnTo>
                  <a:pt x="794" y="397"/>
                </a:lnTo>
                <a:lnTo>
                  <a:pt x="794" y="510"/>
                </a:lnTo>
                <a:lnTo>
                  <a:pt x="738" y="510"/>
                </a:lnTo>
                <a:lnTo>
                  <a:pt x="738" y="567"/>
                </a:lnTo>
                <a:lnTo>
                  <a:pt x="567" y="567"/>
                </a:lnTo>
                <a:lnTo>
                  <a:pt x="567" y="624"/>
                </a:lnTo>
                <a:lnTo>
                  <a:pt x="454" y="624"/>
                </a:lnTo>
                <a:lnTo>
                  <a:pt x="454" y="567"/>
                </a:lnTo>
                <a:lnTo>
                  <a:pt x="397" y="567"/>
                </a:lnTo>
                <a:lnTo>
                  <a:pt x="397" y="624"/>
                </a:lnTo>
                <a:lnTo>
                  <a:pt x="341" y="624"/>
                </a:lnTo>
                <a:lnTo>
                  <a:pt x="341" y="567"/>
                </a:lnTo>
                <a:lnTo>
                  <a:pt x="170" y="567"/>
                </a:lnTo>
                <a:lnTo>
                  <a:pt x="170" y="680"/>
                </a:lnTo>
                <a:lnTo>
                  <a:pt x="57" y="680"/>
                </a:lnTo>
                <a:lnTo>
                  <a:pt x="57" y="624"/>
                </a:lnTo>
                <a:lnTo>
                  <a:pt x="0" y="62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7" name="Freeform 928"/>
          <p:cNvSpPr>
            <a:spLocks/>
          </p:cNvSpPr>
          <p:nvPr/>
        </p:nvSpPr>
        <p:spPr bwMode="auto">
          <a:xfrm>
            <a:off x="6188666" y="5150051"/>
            <a:ext cx="469178" cy="469178"/>
          </a:xfrm>
          <a:custGeom>
            <a:avLst/>
            <a:gdLst>
              <a:gd name="T0" fmla="*/ 0 w 567"/>
              <a:gd name="T1" fmla="*/ 284 h 567"/>
              <a:gd name="T2" fmla="*/ 170 w 567"/>
              <a:gd name="T3" fmla="*/ 284 h 567"/>
              <a:gd name="T4" fmla="*/ 170 w 567"/>
              <a:gd name="T5" fmla="*/ 227 h 567"/>
              <a:gd name="T6" fmla="*/ 226 w 567"/>
              <a:gd name="T7" fmla="*/ 227 h 567"/>
              <a:gd name="T8" fmla="*/ 226 w 567"/>
              <a:gd name="T9" fmla="*/ 170 h 567"/>
              <a:gd name="T10" fmla="*/ 340 w 567"/>
              <a:gd name="T11" fmla="*/ 170 h 567"/>
              <a:gd name="T12" fmla="*/ 340 w 567"/>
              <a:gd name="T13" fmla="*/ 114 h 567"/>
              <a:gd name="T14" fmla="*/ 396 w 567"/>
              <a:gd name="T15" fmla="*/ 114 h 567"/>
              <a:gd name="T16" fmla="*/ 396 w 567"/>
              <a:gd name="T17" fmla="*/ 0 h 567"/>
              <a:gd name="T18" fmla="*/ 567 w 567"/>
              <a:gd name="T19" fmla="*/ 0 h 567"/>
              <a:gd name="T20" fmla="*/ 567 w 567"/>
              <a:gd name="T21" fmla="*/ 170 h 567"/>
              <a:gd name="T22" fmla="*/ 510 w 567"/>
              <a:gd name="T23" fmla="*/ 170 h 567"/>
              <a:gd name="T24" fmla="*/ 510 w 567"/>
              <a:gd name="T25" fmla="*/ 340 h 567"/>
              <a:gd name="T26" fmla="*/ 453 w 567"/>
              <a:gd name="T27" fmla="*/ 340 h 567"/>
              <a:gd name="T28" fmla="*/ 453 w 567"/>
              <a:gd name="T29" fmla="*/ 397 h 567"/>
              <a:gd name="T30" fmla="*/ 396 w 567"/>
              <a:gd name="T31" fmla="*/ 397 h 567"/>
              <a:gd name="T32" fmla="*/ 396 w 567"/>
              <a:gd name="T33" fmla="*/ 454 h 567"/>
              <a:gd name="T34" fmla="*/ 340 w 567"/>
              <a:gd name="T35" fmla="*/ 454 h 567"/>
              <a:gd name="T36" fmla="*/ 340 w 567"/>
              <a:gd name="T37" fmla="*/ 511 h 567"/>
              <a:gd name="T38" fmla="*/ 283 w 567"/>
              <a:gd name="T39" fmla="*/ 511 h 567"/>
              <a:gd name="T40" fmla="*/ 283 w 567"/>
              <a:gd name="T41" fmla="*/ 567 h 567"/>
              <a:gd name="T42" fmla="*/ 56 w 567"/>
              <a:gd name="T43" fmla="*/ 567 h 567"/>
              <a:gd name="T44" fmla="*/ 56 w 567"/>
              <a:gd name="T45" fmla="*/ 397 h 567"/>
              <a:gd name="T46" fmla="*/ 0 w 567"/>
              <a:gd name="T47" fmla="*/ 397 h 567"/>
              <a:gd name="T48" fmla="*/ 0 w 567"/>
              <a:gd name="T49" fmla="*/ 284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7" h="567">
                <a:moveTo>
                  <a:pt x="0" y="284"/>
                </a:moveTo>
                <a:lnTo>
                  <a:pt x="170" y="284"/>
                </a:lnTo>
                <a:lnTo>
                  <a:pt x="170" y="227"/>
                </a:lnTo>
                <a:lnTo>
                  <a:pt x="226" y="227"/>
                </a:lnTo>
                <a:lnTo>
                  <a:pt x="226" y="170"/>
                </a:lnTo>
                <a:lnTo>
                  <a:pt x="340" y="170"/>
                </a:lnTo>
                <a:lnTo>
                  <a:pt x="340" y="114"/>
                </a:lnTo>
                <a:lnTo>
                  <a:pt x="396" y="114"/>
                </a:lnTo>
                <a:lnTo>
                  <a:pt x="396" y="0"/>
                </a:lnTo>
                <a:lnTo>
                  <a:pt x="567" y="0"/>
                </a:lnTo>
                <a:lnTo>
                  <a:pt x="567" y="170"/>
                </a:lnTo>
                <a:lnTo>
                  <a:pt x="510" y="170"/>
                </a:lnTo>
                <a:lnTo>
                  <a:pt x="510" y="340"/>
                </a:lnTo>
                <a:lnTo>
                  <a:pt x="453" y="340"/>
                </a:lnTo>
                <a:lnTo>
                  <a:pt x="453" y="397"/>
                </a:lnTo>
                <a:lnTo>
                  <a:pt x="396" y="397"/>
                </a:lnTo>
                <a:lnTo>
                  <a:pt x="396" y="454"/>
                </a:lnTo>
                <a:lnTo>
                  <a:pt x="340" y="454"/>
                </a:lnTo>
                <a:lnTo>
                  <a:pt x="340" y="511"/>
                </a:lnTo>
                <a:lnTo>
                  <a:pt x="283" y="511"/>
                </a:lnTo>
                <a:lnTo>
                  <a:pt x="283" y="567"/>
                </a:lnTo>
                <a:lnTo>
                  <a:pt x="56" y="567"/>
                </a:lnTo>
                <a:lnTo>
                  <a:pt x="56" y="397"/>
                </a:lnTo>
                <a:lnTo>
                  <a:pt x="0" y="397"/>
                </a:lnTo>
                <a:lnTo>
                  <a:pt x="0" y="28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8" name="Freeform 929"/>
          <p:cNvSpPr>
            <a:spLocks/>
          </p:cNvSpPr>
          <p:nvPr/>
        </p:nvSpPr>
        <p:spPr bwMode="auto">
          <a:xfrm>
            <a:off x="5625156" y="5431392"/>
            <a:ext cx="375673" cy="469178"/>
          </a:xfrm>
          <a:custGeom>
            <a:avLst/>
            <a:gdLst>
              <a:gd name="T0" fmla="*/ 397 w 454"/>
              <a:gd name="T1" fmla="*/ 0 h 567"/>
              <a:gd name="T2" fmla="*/ 397 w 454"/>
              <a:gd name="T3" fmla="*/ 171 h 567"/>
              <a:gd name="T4" fmla="*/ 454 w 454"/>
              <a:gd name="T5" fmla="*/ 171 h 567"/>
              <a:gd name="T6" fmla="*/ 454 w 454"/>
              <a:gd name="T7" fmla="*/ 284 h 567"/>
              <a:gd name="T8" fmla="*/ 397 w 454"/>
              <a:gd name="T9" fmla="*/ 284 h 567"/>
              <a:gd name="T10" fmla="*/ 397 w 454"/>
              <a:gd name="T11" fmla="*/ 341 h 567"/>
              <a:gd name="T12" fmla="*/ 454 w 454"/>
              <a:gd name="T13" fmla="*/ 341 h 567"/>
              <a:gd name="T14" fmla="*/ 454 w 454"/>
              <a:gd name="T15" fmla="*/ 454 h 567"/>
              <a:gd name="T16" fmla="*/ 397 w 454"/>
              <a:gd name="T17" fmla="*/ 454 h 567"/>
              <a:gd name="T18" fmla="*/ 397 w 454"/>
              <a:gd name="T19" fmla="*/ 511 h 567"/>
              <a:gd name="T20" fmla="*/ 284 w 454"/>
              <a:gd name="T21" fmla="*/ 511 h 567"/>
              <a:gd name="T22" fmla="*/ 284 w 454"/>
              <a:gd name="T23" fmla="*/ 567 h 567"/>
              <a:gd name="T24" fmla="*/ 57 w 454"/>
              <a:gd name="T25" fmla="*/ 567 h 567"/>
              <a:gd name="T26" fmla="*/ 57 w 454"/>
              <a:gd name="T27" fmla="*/ 511 h 567"/>
              <a:gd name="T28" fmla="*/ 0 w 454"/>
              <a:gd name="T29" fmla="*/ 511 h 567"/>
              <a:gd name="T30" fmla="*/ 0 w 454"/>
              <a:gd name="T31" fmla="*/ 171 h 567"/>
              <a:gd name="T32" fmla="*/ 114 w 454"/>
              <a:gd name="T33" fmla="*/ 171 h 567"/>
              <a:gd name="T34" fmla="*/ 114 w 454"/>
              <a:gd name="T35" fmla="*/ 114 h 567"/>
              <a:gd name="T36" fmla="*/ 227 w 454"/>
              <a:gd name="T37" fmla="*/ 114 h 567"/>
              <a:gd name="T38" fmla="*/ 227 w 454"/>
              <a:gd name="T39" fmla="*/ 0 h 567"/>
              <a:gd name="T40" fmla="*/ 397 w 454"/>
              <a:gd name="T4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54" h="567">
                <a:moveTo>
                  <a:pt x="397" y="0"/>
                </a:moveTo>
                <a:lnTo>
                  <a:pt x="397" y="171"/>
                </a:lnTo>
                <a:lnTo>
                  <a:pt x="454" y="171"/>
                </a:lnTo>
                <a:lnTo>
                  <a:pt x="454" y="284"/>
                </a:lnTo>
                <a:lnTo>
                  <a:pt x="397" y="284"/>
                </a:lnTo>
                <a:lnTo>
                  <a:pt x="397" y="341"/>
                </a:lnTo>
                <a:lnTo>
                  <a:pt x="454" y="341"/>
                </a:lnTo>
                <a:lnTo>
                  <a:pt x="454" y="454"/>
                </a:lnTo>
                <a:lnTo>
                  <a:pt x="397" y="454"/>
                </a:lnTo>
                <a:lnTo>
                  <a:pt x="397" y="511"/>
                </a:lnTo>
                <a:lnTo>
                  <a:pt x="284" y="511"/>
                </a:lnTo>
                <a:lnTo>
                  <a:pt x="284" y="567"/>
                </a:lnTo>
                <a:lnTo>
                  <a:pt x="57" y="567"/>
                </a:lnTo>
                <a:lnTo>
                  <a:pt x="57" y="511"/>
                </a:lnTo>
                <a:lnTo>
                  <a:pt x="0" y="511"/>
                </a:lnTo>
                <a:lnTo>
                  <a:pt x="0" y="171"/>
                </a:lnTo>
                <a:lnTo>
                  <a:pt x="114" y="171"/>
                </a:lnTo>
                <a:lnTo>
                  <a:pt x="114" y="114"/>
                </a:lnTo>
                <a:lnTo>
                  <a:pt x="227" y="114"/>
                </a:lnTo>
                <a:lnTo>
                  <a:pt x="227" y="0"/>
                </a:lnTo>
                <a:lnTo>
                  <a:pt x="39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9" name="Freeform 930"/>
          <p:cNvSpPr>
            <a:spLocks/>
          </p:cNvSpPr>
          <p:nvPr/>
        </p:nvSpPr>
        <p:spPr bwMode="auto">
          <a:xfrm>
            <a:off x="4686801" y="6464078"/>
            <a:ext cx="469178" cy="469178"/>
          </a:xfrm>
          <a:custGeom>
            <a:avLst/>
            <a:gdLst>
              <a:gd name="T0" fmla="*/ 57 w 567"/>
              <a:gd name="T1" fmla="*/ 170 h 567"/>
              <a:gd name="T2" fmla="*/ 57 w 567"/>
              <a:gd name="T3" fmla="*/ 283 h 567"/>
              <a:gd name="T4" fmla="*/ 0 w 567"/>
              <a:gd name="T5" fmla="*/ 283 h 567"/>
              <a:gd name="T6" fmla="*/ 0 w 567"/>
              <a:gd name="T7" fmla="*/ 397 h 567"/>
              <a:gd name="T8" fmla="*/ 114 w 567"/>
              <a:gd name="T9" fmla="*/ 397 h 567"/>
              <a:gd name="T10" fmla="*/ 114 w 567"/>
              <a:gd name="T11" fmla="*/ 453 h 567"/>
              <a:gd name="T12" fmla="*/ 170 w 567"/>
              <a:gd name="T13" fmla="*/ 453 h 567"/>
              <a:gd name="T14" fmla="*/ 170 w 567"/>
              <a:gd name="T15" fmla="*/ 567 h 567"/>
              <a:gd name="T16" fmla="*/ 397 w 567"/>
              <a:gd name="T17" fmla="*/ 567 h 567"/>
              <a:gd name="T18" fmla="*/ 397 w 567"/>
              <a:gd name="T19" fmla="*/ 510 h 567"/>
              <a:gd name="T20" fmla="*/ 510 w 567"/>
              <a:gd name="T21" fmla="*/ 510 h 567"/>
              <a:gd name="T22" fmla="*/ 510 w 567"/>
              <a:gd name="T23" fmla="*/ 340 h 567"/>
              <a:gd name="T24" fmla="*/ 567 w 567"/>
              <a:gd name="T25" fmla="*/ 340 h 567"/>
              <a:gd name="T26" fmla="*/ 567 w 567"/>
              <a:gd name="T27" fmla="*/ 227 h 567"/>
              <a:gd name="T28" fmla="*/ 510 w 567"/>
              <a:gd name="T29" fmla="*/ 227 h 567"/>
              <a:gd name="T30" fmla="*/ 510 w 567"/>
              <a:gd name="T31" fmla="*/ 57 h 567"/>
              <a:gd name="T32" fmla="*/ 340 w 567"/>
              <a:gd name="T33" fmla="*/ 57 h 567"/>
              <a:gd name="T34" fmla="*/ 340 w 567"/>
              <a:gd name="T35" fmla="*/ 113 h 567"/>
              <a:gd name="T36" fmla="*/ 284 w 567"/>
              <a:gd name="T37" fmla="*/ 113 h 567"/>
              <a:gd name="T38" fmla="*/ 284 w 567"/>
              <a:gd name="T39" fmla="*/ 57 h 567"/>
              <a:gd name="T40" fmla="*/ 227 w 567"/>
              <a:gd name="T41" fmla="*/ 57 h 567"/>
              <a:gd name="T42" fmla="*/ 227 w 567"/>
              <a:gd name="T43" fmla="*/ 0 h 567"/>
              <a:gd name="T44" fmla="*/ 170 w 567"/>
              <a:gd name="T45" fmla="*/ 0 h 567"/>
              <a:gd name="T46" fmla="*/ 170 w 567"/>
              <a:gd name="T47" fmla="*/ 113 h 567"/>
              <a:gd name="T48" fmla="*/ 114 w 567"/>
              <a:gd name="T49" fmla="*/ 113 h 567"/>
              <a:gd name="T50" fmla="*/ 114 w 567"/>
              <a:gd name="T51" fmla="*/ 170 h 567"/>
              <a:gd name="T52" fmla="*/ 57 w 567"/>
              <a:gd name="T53" fmla="*/ 17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7" h="567">
                <a:moveTo>
                  <a:pt x="57" y="170"/>
                </a:moveTo>
                <a:lnTo>
                  <a:pt x="57" y="283"/>
                </a:lnTo>
                <a:lnTo>
                  <a:pt x="0" y="283"/>
                </a:lnTo>
                <a:lnTo>
                  <a:pt x="0" y="397"/>
                </a:lnTo>
                <a:lnTo>
                  <a:pt x="114" y="397"/>
                </a:lnTo>
                <a:lnTo>
                  <a:pt x="114" y="453"/>
                </a:lnTo>
                <a:lnTo>
                  <a:pt x="170" y="453"/>
                </a:lnTo>
                <a:lnTo>
                  <a:pt x="170" y="567"/>
                </a:lnTo>
                <a:lnTo>
                  <a:pt x="397" y="567"/>
                </a:lnTo>
                <a:lnTo>
                  <a:pt x="397" y="510"/>
                </a:lnTo>
                <a:lnTo>
                  <a:pt x="510" y="510"/>
                </a:lnTo>
                <a:lnTo>
                  <a:pt x="510" y="340"/>
                </a:lnTo>
                <a:lnTo>
                  <a:pt x="567" y="340"/>
                </a:lnTo>
                <a:lnTo>
                  <a:pt x="567" y="227"/>
                </a:lnTo>
                <a:lnTo>
                  <a:pt x="510" y="227"/>
                </a:lnTo>
                <a:lnTo>
                  <a:pt x="510" y="57"/>
                </a:lnTo>
                <a:lnTo>
                  <a:pt x="340" y="57"/>
                </a:lnTo>
                <a:lnTo>
                  <a:pt x="340" y="113"/>
                </a:lnTo>
                <a:lnTo>
                  <a:pt x="284" y="113"/>
                </a:lnTo>
                <a:lnTo>
                  <a:pt x="284" y="57"/>
                </a:lnTo>
                <a:lnTo>
                  <a:pt x="227" y="57"/>
                </a:lnTo>
                <a:lnTo>
                  <a:pt x="227" y="0"/>
                </a:lnTo>
                <a:lnTo>
                  <a:pt x="170" y="0"/>
                </a:lnTo>
                <a:lnTo>
                  <a:pt x="170" y="113"/>
                </a:lnTo>
                <a:lnTo>
                  <a:pt x="114" y="113"/>
                </a:lnTo>
                <a:lnTo>
                  <a:pt x="114" y="170"/>
                </a:lnTo>
                <a:lnTo>
                  <a:pt x="57" y="17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0" name="Freeform 931"/>
          <p:cNvSpPr>
            <a:spLocks/>
          </p:cNvSpPr>
          <p:nvPr/>
        </p:nvSpPr>
        <p:spPr bwMode="auto">
          <a:xfrm>
            <a:off x="5437320" y="5854230"/>
            <a:ext cx="375673" cy="422012"/>
          </a:xfrm>
          <a:custGeom>
            <a:avLst/>
            <a:gdLst>
              <a:gd name="T0" fmla="*/ 227 w 454"/>
              <a:gd name="T1" fmla="*/ 0 h 510"/>
              <a:gd name="T2" fmla="*/ 227 w 454"/>
              <a:gd name="T3" fmla="*/ 56 h 510"/>
              <a:gd name="T4" fmla="*/ 170 w 454"/>
              <a:gd name="T5" fmla="*/ 56 h 510"/>
              <a:gd name="T6" fmla="*/ 170 w 454"/>
              <a:gd name="T7" fmla="*/ 113 h 510"/>
              <a:gd name="T8" fmla="*/ 57 w 454"/>
              <a:gd name="T9" fmla="*/ 113 h 510"/>
              <a:gd name="T10" fmla="*/ 57 w 454"/>
              <a:gd name="T11" fmla="*/ 283 h 510"/>
              <a:gd name="T12" fmla="*/ 0 w 454"/>
              <a:gd name="T13" fmla="*/ 283 h 510"/>
              <a:gd name="T14" fmla="*/ 0 w 454"/>
              <a:gd name="T15" fmla="*/ 510 h 510"/>
              <a:gd name="T16" fmla="*/ 227 w 454"/>
              <a:gd name="T17" fmla="*/ 510 h 510"/>
              <a:gd name="T18" fmla="*/ 227 w 454"/>
              <a:gd name="T19" fmla="*/ 340 h 510"/>
              <a:gd name="T20" fmla="*/ 454 w 454"/>
              <a:gd name="T21" fmla="*/ 340 h 510"/>
              <a:gd name="T22" fmla="*/ 454 w 454"/>
              <a:gd name="T23" fmla="*/ 170 h 510"/>
              <a:gd name="T24" fmla="*/ 397 w 454"/>
              <a:gd name="T25" fmla="*/ 170 h 510"/>
              <a:gd name="T26" fmla="*/ 397 w 454"/>
              <a:gd name="T27" fmla="*/ 56 h 510"/>
              <a:gd name="T28" fmla="*/ 284 w 454"/>
              <a:gd name="T29" fmla="*/ 56 h 510"/>
              <a:gd name="T30" fmla="*/ 284 w 454"/>
              <a:gd name="T31" fmla="*/ 0 h 510"/>
              <a:gd name="T32" fmla="*/ 227 w 454"/>
              <a:gd name="T33" fmla="*/ 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4" h="510">
                <a:moveTo>
                  <a:pt x="227" y="0"/>
                </a:moveTo>
                <a:lnTo>
                  <a:pt x="227" y="56"/>
                </a:lnTo>
                <a:lnTo>
                  <a:pt x="170" y="56"/>
                </a:lnTo>
                <a:lnTo>
                  <a:pt x="170" y="113"/>
                </a:lnTo>
                <a:lnTo>
                  <a:pt x="57" y="113"/>
                </a:lnTo>
                <a:lnTo>
                  <a:pt x="57" y="283"/>
                </a:lnTo>
                <a:lnTo>
                  <a:pt x="0" y="283"/>
                </a:lnTo>
                <a:lnTo>
                  <a:pt x="0" y="510"/>
                </a:lnTo>
                <a:lnTo>
                  <a:pt x="227" y="510"/>
                </a:lnTo>
                <a:lnTo>
                  <a:pt x="227" y="340"/>
                </a:lnTo>
                <a:lnTo>
                  <a:pt x="454" y="340"/>
                </a:lnTo>
                <a:lnTo>
                  <a:pt x="454" y="170"/>
                </a:lnTo>
                <a:lnTo>
                  <a:pt x="397" y="170"/>
                </a:lnTo>
                <a:lnTo>
                  <a:pt x="397" y="56"/>
                </a:lnTo>
                <a:lnTo>
                  <a:pt x="284" y="56"/>
                </a:lnTo>
                <a:lnTo>
                  <a:pt x="284" y="0"/>
                </a:lnTo>
                <a:lnTo>
                  <a:pt x="22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1" name="Freeform 932"/>
          <p:cNvSpPr>
            <a:spLocks/>
          </p:cNvSpPr>
          <p:nvPr/>
        </p:nvSpPr>
        <p:spPr bwMode="auto">
          <a:xfrm>
            <a:off x="5484486" y="6604749"/>
            <a:ext cx="891189" cy="1219696"/>
          </a:xfrm>
          <a:custGeom>
            <a:avLst/>
            <a:gdLst>
              <a:gd name="T0" fmla="*/ 680 w 1077"/>
              <a:gd name="T1" fmla="*/ 0 h 1474"/>
              <a:gd name="T2" fmla="*/ 624 w 1077"/>
              <a:gd name="T3" fmla="*/ 57 h 1474"/>
              <a:gd name="T4" fmla="*/ 510 w 1077"/>
              <a:gd name="T5" fmla="*/ 227 h 1474"/>
              <a:gd name="T6" fmla="*/ 454 w 1077"/>
              <a:gd name="T7" fmla="*/ 170 h 1474"/>
              <a:gd name="T8" fmla="*/ 397 w 1077"/>
              <a:gd name="T9" fmla="*/ 397 h 1474"/>
              <a:gd name="T10" fmla="*/ 340 w 1077"/>
              <a:gd name="T11" fmla="*/ 454 h 1474"/>
              <a:gd name="T12" fmla="*/ 510 w 1077"/>
              <a:gd name="T13" fmla="*/ 510 h 1474"/>
              <a:gd name="T14" fmla="*/ 454 w 1077"/>
              <a:gd name="T15" fmla="*/ 680 h 1474"/>
              <a:gd name="T16" fmla="*/ 397 w 1077"/>
              <a:gd name="T17" fmla="*/ 794 h 1474"/>
              <a:gd name="T18" fmla="*/ 454 w 1077"/>
              <a:gd name="T19" fmla="*/ 851 h 1474"/>
              <a:gd name="T20" fmla="*/ 397 w 1077"/>
              <a:gd name="T21" fmla="*/ 1021 h 1474"/>
              <a:gd name="T22" fmla="*/ 227 w 1077"/>
              <a:gd name="T23" fmla="*/ 1077 h 1474"/>
              <a:gd name="T24" fmla="*/ 170 w 1077"/>
              <a:gd name="T25" fmla="*/ 1021 h 1474"/>
              <a:gd name="T26" fmla="*/ 113 w 1077"/>
              <a:gd name="T27" fmla="*/ 1077 h 1474"/>
              <a:gd name="T28" fmla="*/ 57 w 1077"/>
              <a:gd name="T29" fmla="*/ 1134 h 1474"/>
              <a:gd name="T30" fmla="*/ 0 w 1077"/>
              <a:gd name="T31" fmla="*/ 1361 h 1474"/>
              <a:gd name="T32" fmla="*/ 57 w 1077"/>
              <a:gd name="T33" fmla="*/ 1418 h 1474"/>
              <a:gd name="T34" fmla="*/ 113 w 1077"/>
              <a:gd name="T35" fmla="*/ 1304 h 1474"/>
              <a:gd name="T36" fmla="*/ 170 w 1077"/>
              <a:gd name="T37" fmla="*/ 1247 h 1474"/>
              <a:gd name="T38" fmla="*/ 227 w 1077"/>
              <a:gd name="T39" fmla="*/ 1304 h 1474"/>
              <a:gd name="T40" fmla="*/ 284 w 1077"/>
              <a:gd name="T41" fmla="*/ 1474 h 1474"/>
              <a:gd name="T42" fmla="*/ 397 w 1077"/>
              <a:gd name="T43" fmla="*/ 1418 h 1474"/>
              <a:gd name="T44" fmla="*/ 567 w 1077"/>
              <a:gd name="T45" fmla="*/ 1361 h 1474"/>
              <a:gd name="T46" fmla="*/ 624 w 1077"/>
              <a:gd name="T47" fmla="*/ 1304 h 1474"/>
              <a:gd name="T48" fmla="*/ 510 w 1077"/>
              <a:gd name="T49" fmla="*/ 1247 h 1474"/>
              <a:gd name="T50" fmla="*/ 624 w 1077"/>
              <a:gd name="T51" fmla="*/ 1304 h 1474"/>
              <a:gd name="T52" fmla="*/ 794 w 1077"/>
              <a:gd name="T53" fmla="*/ 1247 h 1474"/>
              <a:gd name="T54" fmla="*/ 1021 w 1077"/>
              <a:gd name="T55" fmla="*/ 1077 h 1474"/>
              <a:gd name="T56" fmla="*/ 1077 w 1077"/>
              <a:gd name="T57" fmla="*/ 964 h 1474"/>
              <a:gd name="T58" fmla="*/ 1021 w 1077"/>
              <a:gd name="T59" fmla="*/ 794 h 1474"/>
              <a:gd name="T60" fmla="*/ 964 w 1077"/>
              <a:gd name="T61" fmla="*/ 737 h 1474"/>
              <a:gd name="T62" fmla="*/ 907 w 1077"/>
              <a:gd name="T63" fmla="*/ 680 h 1474"/>
              <a:gd name="T64" fmla="*/ 851 w 1077"/>
              <a:gd name="T65" fmla="*/ 624 h 1474"/>
              <a:gd name="T66" fmla="*/ 794 w 1077"/>
              <a:gd name="T67" fmla="*/ 567 h 1474"/>
              <a:gd name="T68" fmla="*/ 737 w 1077"/>
              <a:gd name="T69" fmla="*/ 454 h 1474"/>
              <a:gd name="T70" fmla="*/ 794 w 1077"/>
              <a:gd name="T71" fmla="*/ 340 h 1474"/>
              <a:gd name="T72" fmla="*/ 851 w 1077"/>
              <a:gd name="T73" fmla="*/ 283 h 1474"/>
              <a:gd name="T74" fmla="*/ 907 w 1077"/>
              <a:gd name="T75" fmla="*/ 113 h 1474"/>
              <a:gd name="T76" fmla="*/ 851 w 1077"/>
              <a:gd name="T77" fmla="*/ 57 h 1474"/>
              <a:gd name="T78" fmla="*/ 737 w 1077"/>
              <a:gd name="T79" fmla="*/ 0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77" h="1474">
                <a:moveTo>
                  <a:pt x="737" y="0"/>
                </a:moveTo>
                <a:lnTo>
                  <a:pt x="680" y="0"/>
                </a:lnTo>
                <a:lnTo>
                  <a:pt x="680" y="57"/>
                </a:lnTo>
                <a:lnTo>
                  <a:pt x="624" y="57"/>
                </a:lnTo>
                <a:lnTo>
                  <a:pt x="624" y="227"/>
                </a:lnTo>
                <a:lnTo>
                  <a:pt x="510" y="227"/>
                </a:lnTo>
                <a:lnTo>
                  <a:pt x="510" y="170"/>
                </a:lnTo>
                <a:lnTo>
                  <a:pt x="454" y="170"/>
                </a:lnTo>
                <a:lnTo>
                  <a:pt x="454" y="397"/>
                </a:lnTo>
                <a:lnTo>
                  <a:pt x="397" y="397"/>
                </a:lnTo>
                <a:lnTo>
                  <a:pt x="397" y="454"/>
                </a:lnTo>
                <a:lnTo>
                  <a:pt x="340" y="454"/>
                </a:lnTo>
                <a:lnTo>
                  <a:pt x="340" y="510"/>
                </a:lnTo>
                <a:lnTo>
                  <a:pt x="510" y="510"/>
                </a:lnTo>
                <a:lnTo>
                  <a:pt x="510" y="680"/>
                </a:lnTo>
                <a:lnTo>
                  <a:pt x="454" y="680"/>
                </a:lnTo>
                <a:lnTo>
                  <a:pt x="454" y="794"/>
                </a:lnTo>
                <a:lnTo>
                  <a:pt x="397" y="794"/>
                </a:lnTo>
                <a:lnTo>
                  <a:pt x="397" y="851"/>
                </a:lnTo>
                <a:lnTo>
                  <a:pt x="454" y="851"/>
                </a:lnTo>
                <a:lnTo>
                  <a:pt x="454" y="1021"/>
                </a:lnTo>
                <a:lnTo>
                  <a:pt x="397" y="1021"/>
                </a:lnTo>
                <a:lnTo>
                  <a:pt x="397" y="1077"/>
                </a:lnTo>
                <a:lnTo>
                  <a:pt x="227" y="1077"/>
                </a:lnTo>
                <a:lnTo>
                  <a:pt x="227" y="1021"/>
                </a:lnTo>
                <a:lnTo>
                  <a:pt x="170" y="1021"/>
                </a:lnTo>
                <a:lnTo>
                  <a:pt x="170" y="1077"/>
                </a:lnTo>
                <a:lnTo>
                  <a:pt x="113" y="1077"/>
                </a:lnTo>
                <a:lnTo>
                  <a:pt x="113" y="1134"/>
                </a:lnTo>
                <a:lnTo>
                  <a:pt x="57" y="1134"/>
                </a:lnTo>
                <a:lnTo>
                  <a:pt x="0" y="1134"/>
                </a:lnTo>
                <a:lnTo>
                  <a:pt x="0" y="1361"/>
                </a:lnTo>
                <a:lnTo>
                  <a:pt x="57" y="1361"/>
                </a:lnTo>
                <a:lnTo>
                  <a:pt x="57" y="1418"/>
                </a:lnTo>
                <a:lnTo>
                  <a:pt x="113" y="1418"/>
                </a:lnTo>
                <a:lnTo>
                  <a:pt x="113" y="1304"/>
                </a:lnTo>
                <a:lnTo>
                  <a:pt x="170" y="1304"/>
                </a:lnTo>
                <a:lnTo>
                  <a:pt x="170" y="1247"/>
                </a:lnTo>
                <a:lnTo>
                  <a:pt x="227" y="1247"/>
                </a:lnTo>
                <a:lnTo>
                  <a:pt x="227" y="1304"/>
                </a:lnTo>
                <a:lnTo>
                  <a:pt x="284" y="1304"/>
                </a:lnTo>
                <a:lnTo>
                  <a:pt x="284" y="1474"/>
                </a:lnTo>
                <a:lnTo>
                  <a:pt x="397" y="1474"/>
                </a:lnTo>
                <a:lnTo>
                  <a:pt x="397" y="1418"/>
                </a:lnTo>
                <a:lnTo>
                  <a:pt x="567" y="1418"/>
                </a:lnTo>
                <a:lnTo>
                  <a:pt x="567" y="1361"/>
                </a:lnTo>
                <a:lnTo>
                  <a:pt x="624" y="1361"/>
                </a:lnTo>
                <a:lnTo>
                  <a:pt x="624" y="1304"/>
                </a:lnTo>
                <a:lnTo>
                  <a:pt x="510" y="1304"/>
                </a:lnTo>
                <a:lnTo>
                  <a:pt x="510" y="1247"/>
                </a:lnTo>
                <a:lnTo>
                  <a:pt x="624" y="1247"/>
                </a:lnTo>
                <a:lnTo>
                  <a:pt x="624" y="1304"/>
                </a:lnTo>
                <a:lnTo>
                  <a:pt x="794" y="1304"/>
                </a:lnTo>
                <a:lnTo>
                  <a:pt x="794" y="1247"/>
                </a:lnTo>
                <a:lnTo>
                  <a:pt x="1021" y="1247"/>
                </a:lnTo>
                <a:lnTo>
                  <a:pt x="1021" y="1077"/>
                </a:lnTo>
                <a:lnTo>
                  <a:pt x="1077" y="1077"/>
                </a:lnTo>
                <a:lnTo>
                  <a:pt x="1077" y="964"/>
                </a:lnTo>
                <a:lnTo>
                  <a:pt x="1021" y="964"/>
                </a:lnTo>
                <a:lnTo>
                  <a:pt x="1021" y="794"/>
                </a:lnTo>
                <a:lnTo>
                  <a:pt x="964" y="794"/>
                </a:lnTo>
                <a:lnTo>
                  <a:pt x="964" y="737"/>
                </a:lnTo>
                <a:lnTo>
                  <a:pt x="907" y="737"/>
                </a:lnTo>
                <a:lnTo>
                  <a:pt x="907" y="680"/>
                </a:lnTo>
                <a:lnTo>
                  <a:pt x="851" y="680"/>
                </a:lnTo>
                <a:lnTo>
                  <a:pt x="851" y="624"/>
                </a:lnTo>
                <a:lnTo>
                  <a:pt x="794" y="624"/>
                </a:lnTo>
                <a:lnTo>
                  <a:pt x="794" y="567"/>
                </a:lnTo>
                <a:lnTo>
                  <a:pt x="737" y="567"/>
                </a:lnTo>
                <a:lnTo>
                  <a:pt x="737" y="454"/>
                </a:lnTo>
                <a:lnTo>
                  <a:pt x="794" y="454"/>
                </a:lnTo>
                <a:lnTo>
                  <a:pt x="794" y="340"/>
                </a:lnTo>
                <a:lnTo>
                  <a:pt x="851" y="340"/>
                </a:lnTo>
                <a:lnTo>
                  <a:pt x="851" y="283"/>
                </a:lnTo>
                <a:lnTo>
                  <a:pt x="907" y="283"/>
                </a:lnTo>
                <a:lnTo>
                  <a:pt x="907" y="113"/>
                </a:lnTo>
                <a:lnTo>
                  <a:pt x="851" y="113"/>
                </a:lnTo>
                <a:lnTo>
                  <a:pt x="851" y="57"/>
                </a:lnTo>
                <a:lnTo>
                  <a:pt x="737" y="57"/>
                </a:lnTo>
                <a:lnTo>
                  <a:pt x="73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2" name="Freeform 934"/>
          <p:cNvSpPr>
            <a:spLocks/>
          </p:cNvSpPr>
          <p:nvPr/>
        </p:nvSpPr>
        <p:spPr bwMode="auto">
          <a:xfrm>
            <a:off x="5437320" y="8387954"/>
            <a:ext cx="94332" cy="46339"/>
          </a:xfrm>
          <a:custGeom>
            <a:avLst/>
            <a:gdLst>
              <a:gd name="T0" fmla="*/ 114 w 114"/>
              <a:gd name="T1" fmla="*/ 0 h 56"/>
              <a:gd name="T2" fmla="*/ 0 w 114"/>
              <a:gd name="T3" fmla="*/ 0 h 56"/>
              <a:gd name="T4" fmla="*/ 0 w 114"/>
              <a:gd name="T5" fmla="*/ 56 h 56"/>
              <a:gd name="T6" fmla="*/ 114 w 114"/>
              <a:gd name="T7" fmla="*/ 56 h 56"/>
              <a:gd name="T8" fmla="*/ 114 w 114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56">
                <a:moveTo>
                  <a:pt x="114" y="0"/>
                </a:moveTo>
                <a:lnTo>
                  <a:pt x="0" y="0"/>
                </a:lnTo>
                <a:lnTo>
                  <a:pt x="0" y="56"/>
                </a:lnTo>
                <a:lnTo>
                  <a:pt x="114" y="56"/>
                </a:lnTo>
                <a:lnTo>
                  <a:pt x="114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3" name="Freeform 936"/>
          <p:cNvSpPr>
            <a:spLocks/>
          </p:cNvSpPr>
          <p:nvPr/>
        </p:nvSpPr>
        <p:spPr bwMode="auto">
          <a:xfrm>
            <a:off x="3701280" y="6604749"/>
            <a:ext cx="892017" cy="938355"/>
          </a:xfrm>
          <a:custGeom>
            <a:avLst/>
            <a:gdLst>
              <a:gd name="T0" fmla="*/ 567 w 1078"/>
              <a:gd name="T1" fmla="*/ 0 h 1134"/>
              <a:gd name="T2" fmla="*/ 341 w 1078"/>
              <a:gd name="T3" fmla="*/ 0 h 1134"/>
              <a:gd name="T4" fmla="*/ 341 w 1078"/>
              <a:gd name="T5" fmla="*/ 227 h 1134"/>
              <a:gd name="T6" fmla="*/ 284 w 1078"/>
              <a:gd name="T7" fmla="*/ 227 h 1134"/>
              <a:gd name="T8" fmla="*/ 284 w 1078"/>
              <a:gd name="T9" fmla="*/ 283 h 1134"/>
              <a:gd name="T10" fmla="*/ 227 w 1078"/>
              <a:gd name="T11" fmla="*/ 283 h 1134"/>
              <a:gd name="T12" fmla="*/ 227 w 1078"/>
              <a:gd name="T13" fmla="*/ 340 h 1134"/>
              <a:gd name="T14" fmla="*/ 170 w 1078"/>
              <a:gd name="T15" fmla="*/ 340 h 1134"/>
              <a:gd name="T16" fmla="*/ 170 w 1078"/>
              <a:gd name="T17" fmla="*/ 397 h 1134"/>
              <a:gd name="T18" fmla="*/ 114 w 1078"/>
              <a:gd name="T19" fmla="*/ 397 h 1134"/>
              <a:gd name="T20" fmla="*/ 114 w 1078"/>
              <a:gd name="T21" fmla="*/ 510 h 1134"/>
              <a:gd name="T22" fmla="*/ 57 w 1078"/>
              <a:gd name="T23" fmla="*/ 510 h 1134"/>
              <a:gd name="T24" fmla="*/ 57 w 1078"/>
              <a:gd name="T25" fmla="*/ 567 h 1134"/>
              <a:gd name="T26" fmla="*/ 0 w 1078"/>
              <a:gd name="T27" fmla="*/ 567 h 1134"/>
              <a:gd name="T28" fmla="*/ 0 w 1078"/>
              <a:gd name="T29" fmla="*/ 737 h 1134"/>
              <a:gd name="T30" fmla="*/ 57 w 1078"/>
              <a:gd name="T31" fmla="*/ 737 h 1134"/>
              <a:gd name="T32" fmla="*/ 57 w 1078"/>
              <a:gd name="T33" fmla="*/ 794 h 1134"/>
              <a:gd name="T34" fmla="*/ 114 w 1078"/>
              <a:gd name="T35" fmla="*/ 794 h 1134"/>
              <a:gd name="T36" fmla="*/ 114 w 1078"/>
              <a:gd name="T37" fmla="*/ 1021 h 1134"/>
              <a:gd name="T38" fmla="*/ 170 w 1078"/>
              <a:gd name="T39" fmla="*/ 1021 h 1134"/>
              <a:gd name="T40" fmla="*/ 170 w 1078"/>
              <a:gd name="T41" fmla="*/ 1134 h 1134"/>
              <a:gd name="T42" fmla="*/ 284 w 1078"/>
              <a:gd name="T43" fmla="*/ 1134 h 1134"/>
              <a:gd name="T44" fmla="*/ 284 w 1078"/>
              <a:gd name="T45" fmla="*/ 1077 h 1134"/>
              <a:gd name="T46" fmla="*/ 341 w 1078"/>
              <a:gd name="T47" fmla="*/ 1077 h 1134"/>
              <a:gd name="T48" fmla="*/ 341 w 1078"/>
              <a:gd name="T49" fmla="*/ 1021 h 1134"/>
              <a:gd name="T50" fmla="*/ 397 w 1078"/>
              <a:gd name="T51" fmla="*/ 1021 h 1134"/>
              <a:gd name="T52" fmla="*/ 397 w 1078"/>
              <a:gd name="T53" fmla="*/ 964 h 1134"/>
              <a:gd name="T54" fmla="*/ 454 w 1078"/>
              <a:gd name="T55" fmla="*/ 964 h 1134"/>
              <a:gd name="T56" fmla="*/ 454 w 1078"/>
              <a:gd name="T57" fmla="*/ 1021 h 1134"/>
              <a:gd name="T58" fmla="*/ 511 w 1078"/>
              <a:gd name="T59" fmla="*/ 1021 h 1134"/>
              <a:gd name="T60" fmla="*/ 511 w 1078"/>
              <a:gd name="T61" fmla="*/ 907 h 1134"/>
              <a:gd name="T62" fmla="*/ 624 w 1078"/>
              <a:gd name="T63" fmla="*/ 907 h 1134"/>
              <a:gd name="T64" fmla="*/ 624 w 1078"/>
              <a:gd name="T65" fmla="*/ 851 h 1134"/>
              <a:gd name="T66" fmla="*/ 681 w 1078"/>
              <a:gd name="T67" fmla="*/ 851 h 1134"/>
              <a:gd name="T68" fmla="*/ 681 w 1078"/>
              <a:gd name="T69" fmla="*/ 737 h 1134"/>
              <a:gd name="T70" fmla="*/ 794 w 1078"/>
              <a:gd name="T71" fmla="*/ 737 h 1134"/>
              <a:gd name="T72" fmla="*/ 794 w 1078"/>
              <a:gd name="T73" fmla="*/ 794 h 1134"/>
              <a:gd name="T74" fmla="*/ 851 w 1078"/>
              <a:gd name="T75" fmla="*/ 794 h 1134"/>
              <a:gd name="T76" fmla="*/ 851 w 1078"/>
              <a:gd name="T77" fmla="*/ 624 h 1134"/>
              <a:gd name="T78" fmla="*/ 908 w 1078"/>
              <a:gd name="T79" fmla="*/ 624 h 1134"/>
              <a:gd name="T80" fmla="*/ 908 w 1078"/>
              <a:gd name="T81" fmla="*/ 567 h 1134"/>
              <a:gd name="T82" fmla="*/ 964 w 1078"/>
              <a:gd name="T83" fmla="*/ 567 h 1134"/>
              <a:gd name="T84" fmla="*/ 964 w 1078"/>
              <a:gd name="T85" fmla="*/ 283 h 1134"/>
              <a:gd name="T86" fmla="*/ 1078 w 1078"/>
              <a:gd name="T87" fmla="*/ 283 h 1134"/>
              <a:gd name="T88" fmla="*/ 1078 w 1078"/>
              <a:gd name="T89" fmla="*/ 227 h 1134"/>
              <a:gd name="T90" fmla="*/ 1021 w 1078"/>
              <a:gd name="T91" fmla="*/ 227 h 1134"/>
              <a:gd name="T92" fmla="*/ 1021 w 1078"/>
              <a:gd name="T93" fmla="*/ 170 h 1134"/>
              <a:gd name="T94" fmla="*/ 964 w 1078"/>
              <a:gd name="T95" fmla="*/ 170 h 1134"/>
              <a:gd name="T96" fmla="*/ 964 w 1078"/>
              <a:gd name="T97" fmla="*/ 57 h 1134"/>
              <a:gd name="T98" fmla="*/ 908 w 1078"/>
              <a:gd name="T99" fmla="*/ 57 h 1134"/>
              <a:gd name="T100" fmla="*/ 908 w 1078"/>
              <a:gd name="T101" fmla="*/ 0 h 1134"/>
              <a:gd name="T102" fmla="*/ 737 w 1078"/>
              <a:gd name="T103" fmla="*/ 0 h 1134"/>
              <a:gd name="T104" fmla="*/ 737 w 1078"/>
              <a:gd name="T105" fmla="*/ 113 h 1134"/>
              <a:gd name="T106" fmla="*/ 624 w 1078"/>
              <a:gd name="T107" fmla="*/ 113 h 1134"/>
              <a:gd name="T108" fmla="*/ 624 w 1078"/>
              <a:gd name="T109" fmla="*/ 57 h 1134"/>
              <a:gd name="T110" fmla="*/ 567 w 1078"/>
              <a:gd name="T111" fmla="*/ 57 h 1134"/>
              <a:gd name="T112" fmla="*/ 567 w 1078"/>
              <a:gd name="T113" fmla="*/ 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78" h="1134">
                <a:moveTo>
                  <a:pt x="567" y="0"/>
                </a:moveTo>
                <a:lnTo>
                  <a:pt x="341" y="0"/>
                </a:lnTo>
                <a:lnTo>
                  <a:pt x="341" y="227"/>
                </a:lnTo>
                <a:lnTo>
                  <a:pt x="284" y="227"/>
                </a:lnTo>
                <a:lnTo>
                  <a:pt x="284" y="283"/>
                </a:lnTo>
                <a:lnTo>
                  <a:pt x="227" y="283"/>
                </a:lnTo>
                <a:lnTo>
                  <a:pt x="227" y="340"/>
                </a:lnTo>
                <a:lnTo>
                  <a:pt x="170" y="340"/>
                </a:lnTo>
                <a:lnTo>
                  <a:pt x="170" y="397"/>
                </a:lnTo>
                <a:lnTo>
                  <a:pt x="114" y="397"/>
                </a:lnTo>
                <a:lnTo>
                  <a:pt x="114" y="510"/>
                </a:lnTo>
                <a:lnTo>
                  <a:pt x="57" y="510"/>
                </a:lnTo>
                <a:lnTo>
                  <a:pt x="57" y="567"/>
                </a:lnTo>
                <a:lnTo>
                  <a:pt x="0" y="567"/>
                </a:lnTo>
                <a:lnTo>
                  <a:pt x="0" y="737"/>
                </a:lnTo>
                <a:lnTo>
                  <a:pt x="57" y="737"/>
                </a:lnTo>
                <a:lnTo>
                  <a:pt x="57" y="794"/>
                </a:lnTo>
                <a:lnTo>
                  <a:pt x="114" y="794"/>
                </a:lnTo>
                <a:lnTo>
                  <a:pt x="114" y="1021"/>
                </a:lnTo>
                <a:lnTo>
                  <a:pt x="170" y="1021"/>
                </a:lnTo>
                <a:lnTo>
                  <a:pt x="170" y="1134"/>
                </a:lnTo>
                <a:lnTo>
                  <a:pt x="284" y="1134"/>
                </a:lnTo>
                <a:lnTo>
                  <a:pt x="284" y="1077"/>
                </a:lnTo>
                <a:lnTo>
                  <a:pt x="341" y="1077"/>
                </a:lnTo>
                <a:lnTo>
                  <a:pt x="341" y="1021"/>
                </a:lnTo>
                <a:lnTo>
                  <a:pt x="397" y="1021"/>
                </a:lnTo>
                <a:lnTo>
                  <a:pt x="397" y="964"/>
                </a:lnTo>
                <a:lnTo>
                  <a:pt x="454" y="964"/>
                </a:lnTo>
                <a:lnTo>
                  <a:pt x="454" y="1021"/>
                </a:lnTo>
                <a:lnTo>
                  <a:pt x="511" y="1021"/>
                </a:lnTo>
                <a:lnTo>
                  <a:pt x="511" y="907"/>
                </a:lnTo>
                <a:lnTo>
                  <a:pt x="624" y="907"/>
                </a:lnTo>
                <a:lnTo>
                  <a:pt x="624" y="851"/>
                </a:lnTo>
                <a:lnTo>
                  <a:pt x="681" y="851"/>
                </a:lnTo>
                <a:lnTo>
                  <a:pt x="681" y="737"/>
                </a:lnTo>
                <a:lnTo>
                  <a:pt x="794" y="737"/>
                </a:lnTo>
                <a:lnTo>
                  <a:pt x="794" y="794"/>
                </a:lnTo>
                <a:lnTo>
                  <a:pt x="851" y="794"/>
                </a:lnTo>
                <a:lnTo>
                  <a:pt x="851" y="624"/>
                </a:lnTo>
                <a:lnTo>
                  <a:pt x="908" y="624"/>
                </a:lnTo>
                <a:lnTo>
                  <a:pt x="908" y="567"/>
                </a:lnTo>
                <a:lnTo>
                  <a:pt x="964" y="567"/>
                </a:lnTo>
                <a:lnTo>
                  <a:pt x="964" y="283"/>
                </a:lnTo>
                <a:lnTo>
                  <a:pt x="1078" y="283"/>
                </a:lnTo>
                <a:lnTo>
                  <a:pt x="1078" y="227"/>
                </a:lnTo>
                <a:lnTo>
                  <a:pt x="1021" y="227"/>
                </a:lnTo>
                <a:lnTo>
                  <a:pt x="1021" y="170"/>
                </a:lnTo>
                <a:lnTo>
                  <a:pt x="964" y="170"/>
                </a:lnTo>
                <a:lnTo>
                  <a:pt x="964" y="57"/>
                </a:lnTo>
                <a:lnTo>
                  <a:pt x="908" y="57"/>
                </a:lnTo>
                <a:lnTo>
                  <a:pt x="908" y="0"/>
                </a:lnTo>
                <a:lnTo>
                  <a:pt x="737" y="0"/>
                </a:lnTo>
                <a:lnTo>
                  <a:pt x="737" y="113"/>
                </a:lnTo>
                <a:lnTo>
                  <a:pt x="624" y="113"/>
                </a:lnTo>
                <a:lnTo>
                  <a:pt x="624" y="57"/>
                </a:lnTo>
                <a:lnTo>
                  <a:pt x="567" y="57"/>
                </a:lnTo>
                <a:lnTo>
                  <a:pt x="56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4" name="Rectangle 939"/>
          <p:cNvSpPr>
            <a:spLocks noChangeArrowheads="1"/>
          </p:cNvSpPr>
          <p:nvPr/>
        </p:nvSpPr>
        <p:spPr bwMode="auto">
          <a:xfrm>
            <a:off x="3138598" y="9419814"/>
            <a:ext cx="47166" cy="47166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5" name="Freeform 940"/>
          <p:cNvSpPr>
            <a:spLocks/>
          </p:cNvSpPr>
          <p:nvPr/>
        </p:nvSpPr>
        <p:spPr bwMode="auto">
          <a:xfrm>
            <a:off x="3419939" y="9326309"/>
            <a:ext cx="94332" cy="93505"/>
          </a:xfrm>
          <a:custGeom>
            <a:avLst/>
            <a:gdLst>
              <a:gd name="T0" fmla="*/ 114 w 114"/>
              <a:gd name="T1" fmla="*/ 0 h 113"/>
              <a:gd name="T2" fmla="*/ 114 w 114"/>
              <a:gd name="T3" fmla="*/ 113 h 113"/>
              <a:gd name="T4" fmla="*/ 0 w 114"/>
              <a:gd name="T5" fmla="*/ 113 h 113"/>
              <a:gd name="T6" fmla="*/ 0 w 114"/>
              <a:gd name="T7" fmla="*/ 56 h 113"/>
              <a:gd name="T8" fmla="*/ 57 w 114"/>
              <a:gd name="T9" fmla="*/ 56 h 113"/>
              <a:gd name="T10" fmla="*/ 57 w 114"/>
              <a:gd name="T11" fmla="*/ 0 h 113"/>
              <a:gd name="T12" fmla="*/ 114 w 114"/>
              <a:gd name="T13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3">
                <a:moveTo>
                  <a:pt x="114" y="0"/>
                </a:moveTo>
                <a:lnTo>
                  <a:pt x="114" y="113"/>
                </a:lnTo>
                <a:lnTo>
                  <a:pt x="0" y="113"/>
                </a:lnTo>
                <a:lnTo>
                  <a:pt x="0" y="56"/>
                </a:lnTo>
                <a:lnTo>
                  <a:pt x="57" y="56"/>
                </a:lnTo>
                <a:lnTo>
                  <a:pt x="57" y="0"/>
                </a:lnTo>
                <a:lnTo>
                  <a:pt x="114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6" name="Rectangle 941"/>
          <p:cNvSpPr>
            <a:spLocks noChangeArrowheads="1"/>
          </p:cNvSpPr>
          <p:nvPr/>
        </p:nvSpPr>
        <p:spPr bwMode="auto">
          <a:xfrm>
            <a:off x="4170458" y="9044141"/>
            <a:ext cx="47166" cy="47166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7" name="Freeform 942"/>
          <p:cNvSpPr>
            <a:spLocks/>
          </p:cNvSpPr>
          <p:nvPr/>
        </p:nvSpPr>
        <p:spPr bwMode="auto">
          <a:xfrm>
            <a:off x="3232103" y="9185639"/>
            <a:ext cx="187837" cy="140671"/>
          </a:xfrm>
          <a:custGeom>
            <a:avLst/>
            <a:gdLst>
              <a:gd name="T0" fmla="*/ 227 w 227"/>
              <a:gd name="T1" fmla="*/ 170 h 170"/>
              <a:gd name="T2" fmla="*/ 227 w 227"/>
              <a:gd name="T3" fmla="*/ 113 h 170"/>
              <a:gd name="T4" fmla="*/ 170 w 227"/>
              <a:gd name="T5" fmla="*/ 113 h 170"/>
              <a:gd name="T6" fmla="*/ 170 w 227"/>
              <a:gd name="T7" fmla="*/ 0 h 170"/>
              <a:gd name="T8" fmla="*/ 57 w 227"/>
              <a:gd name="T9" fmla="*/ 0 h 170"/>
              <a:gd name="T10" fmla="*/ 57 w 227"/>
              <a:gd name="T11" fmla="*/ 56 h 170"/>
              <a:gd name="T12" fmla="*/ 0 w 227"/>
              <a:gd name="T13" fmla="*/ 56 h 170"/>
              <a:gd name="T14" fmla="*/ 0 w 227"/>
              <a:gd name="T15" fmla="*/ 113 h 170"/>
              <a:gd name="T16" fmla="*/ 57 w 227"/>
              <a:gd name="T17" fmla="*/ 113 h 170"/>
              <a:gd name="T18" fmla="*/ 57 w 227"/>
              <a:gd name="T19" fmla="*/ 170 h 170"/>
              <a:gd name="T20" fmla="*/ 227 w 227"/>
              <a:gd name="T21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7" h="170">
                <a:moveTo>
                  <a:pt x="227" y="170"/>
                </a:moveTo>
                <a:lnTo>
                  <a:pt x="227" y="113"/>
                </a:lnTo>
                <a:lnTo>
                  <a:pt x="170" y="113"/>
                </a:lnTo>
                <a:lnTo>
                  <a:pt x="170" y="0"/>
                </a:lnTo>
                <a:lnTo>
                  <a:pt x="57" y="0"/>
                </a:lnTo>
                <a:lnTo>
                  <a:pt x="57" y="56"/>
                </a:lnTo>
                <a:lnTo>
                  <a:pt x="0" y="56"/>
                </a:lnTo>
                <a:lnTo>
                  <a:pt x="0" y="113"/>
                </a:lnTo>
                <a:lnTo>
                  <a:pt x="57" y="113"/>
                </a:lnTo>
                <a:lnTo>
                  <a:pt x="57" y="170"/>
                </a:lnTo>
                <a:lnTo>
                  <a:pt x="227" y="17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8" name="Freeform 943"/>
          <p:cNvSpPr>
            <a:spLocks/>
          </p:cNvSpPr>
          <p:nvPr/>
        </p:nvSpPr>
        <p:spPr bwMode="auto">
          <a:xfrm>
            <a:off x="3138598" y="9138473"/>
            <a:ext cx="93505" cy="47166"/>
          </a:xfrm>
          <a:custGeom>
            <a:avLst/>
            <a:gdLst>
              <a:gd name="T0" fmla="*/ 57 w 113"/>
              <a:gd name="T1" fmla="*/ 0 h 57"/>
              <a:gd name="T2" fmla="*/ 0 w 113"/>
              <a:gd name="T3" fmla="*/ 0 h 57"/>
              <a:gd name="T4" fmla="*/ 0 w 113"/>
              <a:gd name="T5" fmla="*/ 57 h 57"/>
              <a:gd name="T6" fmla="*/ 113 w 113"/>
              <a:gd name="T7" fmla="*/ 57 h 57"/>
              <a:gd name="T8" fmla="*/ 113 w 113"/>
              <a:gd name="T9" fmla="*/ 0 h 57"/>
              <a:gd name="T10" fmla="*/ 57 w 113"/>
              <a:gd name="T1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3" h="57">
                <a:moveTo>
                  <a:pt x="57" y="0"/>
                </a:moveTo>
                <a:lnTo>
                  <a:pt x="0" y="0"/>
                </a:lnTo>
                <a:lnTo>
                  <a:pt x="0" y="57"/>
                </a:lnTo>
                <a:lnTo>
                  <a:pt x="113" y="57"/>
                </a:lnTo>
                <a:lnTo>
                  <a:pt x="113" y="0"/>
                </a:lnTo>
                <a:lnTo>
                  <a:pt x="5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9" name="Freeform 944"/>
          <p:cNvSpPr>
            <a:spLocks/>
          </p:cNvSpPr>
          <p:nvPr/>
        </p:nvSpPr>
        <p:spPr bwMode="auto">
          <a:xfrm>
            <a:off x="3138598" y="8997802"/>
            <a:ext cx="93505" cy="46339"/>
          </a:xfrm>
          <a:custGeom>
            <a:avLst/>
            <a:gdLst>
              <a:gd name="T0" fmla="*/ 113 w 113"/>
              <a:gd name="T1" fmla="*/ 0 h 56"/>
              <a:gd name="T2" fmla="*/ 0 w 113"/>
              <a:gd name="T3" fmla="*/ 0 h 56"/>
              <a:gd name="T4" fmla="*/ 0 w 113"/>
              <a:gd name="T5" fmla="*/ 56 h 56"/>
              <a:gd name="T6" fmla="*/ 113 w 113"/>
              <a:gd name="T7" fmla="*/ 56 h 56"/>
              <a:gd name="T8" fmla="*/ 113 w 113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56">
                <a:moveTo>
                  <a:pt x="113" y="0"/>
                </a:moveTo>
                <a:lnTo>
                  <a:pt x="0" y="0"/>
                </a:lnTo>
                <a:lnTo>
                  <a:pt x="0" y="56"/>
                </a:lnTo>
                <a:lnTo>
                  <a:pt x="113" y="56"/>
                </a:lnTo>
                <a:lnTo>
                  <a:pt x="113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0" name="Freeform 950"/>
          <p:cNvSpPr>
            <a:spLocks/>
          </p:cNvSpPr>
          <p:nvPr/>
        </p:nvSpPr>
        <p:spPr bwMode="auto">
          <a:xfrm>
            <a:off x="5343815" y="7636609"/>
            <a:ext cx="703353" cy="657014"/>
          </a:xfrm>
          <a:custGeom>
            <a:avLst/>
            <a:gdLst>
              <a:gd name="T0" fmla="*/ 850 w 850"/>
              <a:gd name="T1" fmla="*/ 114 h 794"/>
              <a:gd name="T2" fmla="*/ 737 w 850"/>
              <a:gd name="T3" fmla="*/ 114 h 794"/>
              <a:gd name="T4" fmla="*/ 737 w 850"/>
              <a:gd name="T5" fmla="*/ 171 h 794"/>
              <a:gd name="T6" fmla="*/ 567 w 850"/>
              <a:gd name="T7" fmla="*/ 171 h 794"/>
              <a:gd name="T8" fmla="*/ 567 w 850"/>
              <a:gd name="T9" fmla="*/ 227 h 794"/>
              <a:gd name="T10" fmla="*/ 454 w 850"/>
              <a:gd name="T11" fmla="*/ 227 h 794"/>
              <a:gd name="T12" fmla="*/ 454 w 850"/>
              <a:gd name="T13" fmla="*/ 57 h 794"/>
              <a:gd name="T14" fmla="*/ 397 w 850"/>
              <a:gd name="T15" fmla="*/ 57 h 794"/>
              <a:gd name="T16" fmla="*/ 397 w 850"/>
              <a:gd name="T17" fmla="*/ 0 h 794"/>
              <a:gd name="T18" fmla="*/ 340 w 850"/>
              <a:gd name="T19" fmla="*/ 0 h 794"/>
              <a:gd name="T20" fmla="*/ 340 w 850"/>
              <a:gd name="T21" fmla="*/ 57 h 794"/>
              <a:gd name="T22" fmla="*/ 283 w 850"/>
              <a:gd name="T23" fmla="*/ 57 h 794"/>
              <a:gd name="T24" fmla="*/ 283 w 850"/>
              <a:gd name="T25" fmla="*/ 171 h 794"/>
              <a:gd name="T26" fmla="*/ 227 w 850"/>
              <a:gd name="T27" fmla="*/ 171 h 794"/>
              <a:gd name="T28" fmla="*/ 227 w 850"/>
              <a:gd name="T29" fmla="*/ 114 h 794"/>
              <a:gd name="T30" fmla="*/ 170 w 850"/>
              <a:gd name="T31" fmla="*/ 114 h 794"/>
              <a:gd name="T32" fmla="*/ 170 w 850"/>
              <a:gd name="T33" fmla="*/ 57 h 794"/>
              <a:gd name="T34" fmla="*/ 113 w 850"/>
              <a:gd name="T35" fmla="*/ 57 h 794"/>
              <a:gd name="T36" fmla="*/ 113 w 850"/>
              <a:gd name="T37" fmla="*/ 227 h 794"/>
              <a:gd name="T38" fmla="*/ 57 w 850"/>
              <a:gd name="T39" fmla="*/ 227 h 794"/>
              <a:gd name="T40" fmla="*/ 57 w 850"/>
              <a:gd name="T41" fmla="*/ 284 h 794"/>
              <a:gd name="T42" fmla="*/ 0 w 850"/>
              <a:gd name="T43" fmla="*/ 284 h 794"/>
              <a:gd name="T44" fmla="*/ 0 w 850"/>
              <a:gd name="T45" fmla="*/ 454 h 794"/>
              <a:gd name="T46" fmla="*/ 57 w 850"/>
              <a:gd name="T47" fmla="*/ 454 h 794"/>
              <a:gd name="T48" fmla="*/ 57 w 850"/>
              <a:gd name="T49" fmla="*/ 567 h 794"/>
              <a:gd name="T50" fmla="*/ 113 w 850"/>
              <a:gd name="T51" fmla="*/ 567 h 794"/>
              <a:gd name="T52" fmla="*/ 113 w 850"/>
              <a:gd name="T53" fmla="*/ 511 h 794"/>
              <a:gd name="T54" fmla="*/ 227 w 850"/>
              <a:gd name="T55" fmla="*/ 511 h 794"/>
              <a:gd name="T56" fmla="*/ 227 w 850"/>
              <a:gd name="T57" fmla="*/ 794 h 794"/>
              <a:gd name="T58" fmla="*/ 283 w 850"/>
              <a:gd name="T59" fmla="*/ 794 h 794"/>
              <a:gd name="T60" fmla="*/ 283 w 850"/>
              <a:gd name="T61" fmla="*/ 738 h 794"/>
              <a:gd name="T62" fmla="*/ 397 w 850"/>
              <a:gd name="T63" fmla="*/ 738 h 794"/>
              <a:gd name="T64" fmla="*/ 397 w 850"/>
              <a:gd name="T65" fmla="*/ 624 h 794"/>
              <a:gd name="T66" fmla="*/ 510 w 850"/>
              <a:gd name="T67" fmla="*/ 624 h 794"/>
              <a:gd name="T68" fmla="*/ 510 w 850"/>
              <a:gd name="T69" fmla="*/ 567 h 794"/>
              <a:gd name="T70" fmla="*/ 624 w 850"/>
              <a:gd name="T71" fmla="*/ 567 h 794"/>
              <a:gd name="T72" fmla="*/ 624 w 850"/>
              <a:gd name="T73" fmla="*/ 511 h 794"/>
              <a:gd name="T74" fmla="*/ 510 w 850"/>
              <a:gd name="T75" fmla="*/ 511 h 794"/>
              <a:gd name="T76" fmla="*/ 510 w 850"/>
              <a:gd name="T77" fmla="*/ 454 h 794"/>
              <a:gd name="T78" fmla="*/ 624 w 850"/>
              <a:gd name="T79" fmla="*/ 454 h 794"/>
              <a:gd name="T80" fmla="*/ 624 w 850"/>
              <a:gd name="T81" fmla="*/ 397 h 794"/>
              <a:gd name="T82" fmla="*/ 680 w 850"/>
              <a:gd name="T83" fmla="*/ 397 h 794"/>
              <a:gd name="T84" fmla="*/ 680 w 850"/>
              <a:gd name="T85" fmla="*/ 341 h 794"/>
              <a:gd name="T86" fmla="*/ 737 w 850"/>
              <a:gd name="T87" fmla="*/ 341 h 794"/>
              <a:gd name="T88" fmla="*/ 737 w 850"/>
              <a:gd name="T89" fmla="*/ 227 h 794"/>
              <a:gd name="T90" fmla="*/ 794 w 850"/>
              <a:gd name="T91" fmla="*/ 227 h 794"/>
              <a:gd name="T92" fmla="*/ 794 w 850"/>
              <a:gd name="T93" fmla="*/ 171 h 794"/>
              <a:gd name="T94" fmla="*/ 850 w 850"/>
              <a:gd name="T95" fmla="*/ 171 h 794"/>
              <a:gd name="T96" fmla="*/ 850 w 850"/>
              <a:gd name="T97" fmla="*/ 11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50" h="794">
                <a:moveTo>
                  <a:pt x="850" y="114"/>
                </a:moveTo>
                <a:lnTo>
                  <a:pt x="737" y="114"/>
                </a:lnTo>
                <a:lnTo>
                  <a:pt x="737" y="171"/>
                </a:lnTo>
                <a:lnTo>
                  <a:pt x="567" y="171"/>
                </a:lnTo>
                <a:lnTo>
                  <a:pt x="567" y="227"/>
                </a:lnTo>
                <a:lnTo>
                  <a:pt x="454" y="227"/>
                </a:lnTo>
                <a:lnTo>
                  <a:pt x="454" y="57"/>
                </a:lnTo>
                <a:lnTo>
                  <a:pt x="397" y="57"/>
                </a:lnTo>
                <a:lnTo>
                  <a:pt x="397" y="0"/>
                </a:lnTo>
                <a:lnTo>
                  <a:pt x="340" y="0"/>
                </a:lnTo>
                <a:lnTo>
                  <a:pt x="340" y="57"/>
                </a:lnTo>
                <a:lnTo>
                  <a:pt x="283" y="57"/>
                </a:lnTo>
                <a:lnTo>
                  <a:pt x="283" y="171"/>
                </a:lnTo>
                <a:lnTo>
                  <a:pt x="227" y="171"/>
                </a:lnTo>
                <a:lnTo>
                  <a:pt x="227" y="114"/>
                </a:lnTo>
                <a:lnTo>
                  <a:pt x="170" y="114"/>
                </a:lnTo>
                <a:lnTo>
                  <a:pt x="170" y="57"/>
                </a:lnTo>
                <a:lnTo>
                  <a:pt x="113" y="57"/>
                </a:lnTo>
                <a:lnTo>
                  <a:pt x="113" y="227"/>
                </a:lnTo>
                <a:lnTo>
                  <a:pt x="57" y="227"/>
                </a:lnTo>
                <a:lnTo>
                  <a:pt x="57" y="284"/>
                </a:lnTo>
                <a:lnTo>
                  <a:pt x="0" y="284"/>
                </a:lnTo>
                <a:lnTo>
                  <a:pt x="0" y="454"/>
                </a:lnTo>
                <a:lnTo>
                  <a:pt x="57" y="454"/>
                </a:lnTo>
                <a:lnTo>
                  <a:pt x="57" y="567"/>
                </a:lnTo>
                <a:lnTo>
                  <a:pt x="113" y="567"/>
                </a:lnTo>
                <a:lnTo>
                  <a:pt x="113" y="511"/>
                </a:lnTo>
                <a:lnTo>
                  <a:pt x="227" y="511"/>
                </a:lnTo>
                <a:lnTo>
                  <a:pt x="227" y="794"/>
                </a:lnTo>
                <a:lnTo>
                  <a:pt x="283" y="794"/>
                </a:lnTo>
                <a:lnTo>
                  <a:pt x="283" y="738"/>
                </a:lnTo>
                <a:lnTo>
                  <a:pt x="397" y="738"/>
                </a:lnTo>
                <a:lnTo>
                  <a:pt x="397" y="624"/>
                </a:lnTo>
                <a:lnTo>
                  <a:pt x="510" y="624"/>
                </a:lnTo>
                <a:lnTo>
                  <a:pt x="510" y="567"/>
                </a:lnTo>
                <a:lnTo>
                  <a:pt x="624" y="567"/>
                </a:lnTo>
                <a:lnTo>
                  <a:pt x="624" y="511"/>
                </a:lnTo>
                <a:lnTo>
                  <a:pt x="510" y="511"/>
                </a:lnTo>
                <a:lnTo>
                  <a:pt x="510" y="454"/>
                </a:lnTo>
                <a:lnTo>
                  <a:pt x="624" y="454"/>
                </a:lnTo>
                <a:lnTo>
                  <a:pt x="624" y="397"/>
                </a:lnTo>
                <a:lnTo>
                  <a:pt x="680" y="397"/>
                </a:lnTo>
                <a:lnTo>
                  <a:pt x="680" y="341"/>
                </a:lnTo>
                <a:lnTo>
                  <a:pt x="737" y="341"/>
                </a:lnTo>
                <a:lnTo>
                  <a:pt x="737" y="227"/>
                </a:lnTo>
                <a:lnTo>
                  <a:pt x="794" y="227"/>
                </a:lnTo>
                <a:lnTo>
                  <a:pt x="794" y="171"/>
                </a:lnTo>
                <a:lnTo>
                  <a:pt x="850" y="171"/>
                </a:lnTo>
                <a:lnTo>
                  <a:pt x="850" y="11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1" name="Freeform 951"/>
          <p:cNvSpPr>
            <a:spLocks/>
          </p:cNvSpPr>
          <p:nvPr/>
        </p:nvSpPr>
        <p:spPr bwMode="auto">
          <a:xfrm>
            <a:off x="5719488" y="8152952"/>
            <a:ext cx="140671" cy="94332"/>
          </a:xfrm>
          <a:custGeom>
            <a:avLst/>
            <a:gdLst>
              <a:gd name="T0" fmla="*/ 0 w 170"/>
              <a:gd name="T1" fmla="*/ 57 h 114"/>
              <a:gd name="T2" fmla="*/ 113 w 170"/>
              <a:gd name="T3" fmla="*/ 57 h 114"/>
              <a:gd name="T4" fmla="*/ 113 w 170"/>
              <a:gd name="T5" fmla="*/ 0 h 114"/>
              <a:gd name="T6" fmla="*/ 170 w 170"/>
              <a:gd name="T7" fmla="*/ 0 h 114"/>
              <a:gd name="T8" fmla="*/ 170 w 170"/>
              <a:gd name="T9" fmla="*/ 114 h 114"/>
              <a:gd name="T10" fmla="*/ 0 w 170"/>
              <a:gd name="T11" fmla="*/ 114 h 114"/>
              <a:gd name="T12" fmla="*/ 0 w 170"/>
              <a:gd name="T13" fmla="*/ 57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114">
                <a:moveTo>
                  <a:pt x="0" y="57"/>
                </a:moveTo>
                <a:lnTo>
                  <a:pt x="113" y="57"/>
                </a:lnTo>
                <a:lnTo>
                  <a:pt x="113" y="0"/>
                </a:lnTo>
                <a:lnTo>
                  <a:pt x="170" y="0"/>
                </a:lnTo>
                <a:lnTo>
                  <a:pt x="170" y="114"/>
                </a:lnTo>
                <a:lnTo>
                  <a:pt x="0" y="114"/>
                </a:lnTo>
                <a:lnTo>
                  <a:pt x="0" y="57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2" name="Freeform 954"/>
          <p:cNvSpPr>
            <a:spLocks/>
          </p:cNvSpPr>
          <p:nvPr/>
        </p:nvSpPr>
        <p:spPr bwMode="auto">
          <a:xfrm>
            <a:off x="6188666" y="7636609"/>
            <a:ext cx="234175" cy="141498"/>
          </a:xfrm>
          <a:custGeom>
            <a:avLst/>
            <a:gdLst>
              <a:gd name="T0" fmla="*/ 170 w 283"/>
              <a:gd name="T1" fmla="*/ 0 h 171"/>
              <a:gd name="T2" fmla="*/ 170 w 283"/>
              <a:gd name="T3" fmla="*/ 57 h 171"/>
              <a:gd name="T4" fmla="*/ 226 w 283"/>
              <a:gd name="T5" fmla="*/ 57 h 171"/>
              <a:gd name="T6" fmla="*/ 226 w 283"/>
              <a:gd name="T7" fmla="*/ 0 h 171"/>
              <a:gd name="T8" fmla="*/ 283 w 283"/>
              <a:gd name="T9" fmla="*/ 0 h 171"/>
              <a:gd name="T10" fmla="*/ 283 w 283"/>
              <a:gd name="T11" fmla="*/ 114 h 171"/>
              <a:gd name="T12" fmla="*/ 226 w 283"/>
              <a:gd name="T13" fmla="*/ 114 h 171"/>
              <a:gd name="T14" fmla="*/ 226 w 283"/>
              <a:gd name="T15" fmla="*/ 171 h 171"/>
              <a:gd name="T16" fmla="*/ 113 w 283"/>
              <a:gd name="T17" fmla="*/ 171 h 171"/>
              <a:gd name="T18" fmla="*/ 113 w 283"/>
              <a:gd name="T19" fmla="*/ 114 h 171"/>
              <a:gd name="T20" fmla="*/ 0 w 283"/>
              <a:gd name="T21" fmla="*/ 114 h 171"/>
              <a:gd name="T22" fmla="*/ 0 w 283"/>
              <a:gd name="T23" fmla="*/ 0 h 171"/>
              <a:gd name="T24" fmla="*/ 170 w 283"/>
              <a:gd name="T25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3" h="171">
                <a:moveTo>
                  <a:pt x="170" y="0"/>
                </a:moveTo>
                <a:lnTo>
                  <a:pt x="170" y="57"/>
                </a:lnTo>
                <a:lnTo>
                  <a:pt x="226" y="57"/>
                </a:lnTo>
                <a:lnTo>
                  <a:pt x="226" y="0"/>
                </a:lnTo>
                <a:lnTo>
                  <a:pt x="283" y="0"/>
                </a:lnTo>
                <a:lnTo>
                  <a:pt x="283" y="114"/>
                </a:lnTo>
                <a:lnTo>
                  <a:pt x="226" y="114"/>
                </a:lnTo>
                <a:lnTo>
                  <a:pt x="226" y="171"/>
                </a:lnTo>
                <a:lnTo>
                  <a:pt x="113" y="171"/>
                </a:lnTo>
                <a:lnTo>
                  <a:pt x="113" y="114"/>
                </a:lnTo>
                <a:lnTo>
                  <a:pt x="0" y="114"/>
                </a:lnTo>
                <a:lnTo>
                  <a:pt x="0" y="0"/>
                </a:lnTo>
                <a:lnTo>
                  <a:pt x="170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3" name="Freeform 955"/>
          <p:cNvSpPr>
            <a:spLocks/>
          </p:cNvSpPr>
          <p:nvPr/>
        </p:nvSpPr>
        <p:spPr bwMode="auto">
          <a:xfrm>
            <a:off x="5953663" y="7824445"/>
            <a:ext cx="187837" cy="94332"/>
          </a:xfrm>
          <a:custGeom>
            <a:avLst/>
            <a:gdLst>
              <a:gd name="T0" fmla="*/ 0 w 227"/>
              <a:gd name="T1" fmla="*/ 57 h 114"/>
              <a:gd name="T2" fmla="*/ 57 w 227"/>
              <a:gd name="T3" fmla="*/ 57 h 114"/>
              <a:gd name="T4" fmla="*/ 57 w 227"/>
              <a:gd name="T5" fmla="*/ 0 h 114"/>
              <a:gd name="T6" fmla="*/ 227 w 227"/>
              <a:gd name="T7" fmla="*/ 0 h 114"/>
              <a:gd name="T8" fmla="*/ 227 w 227"/>
              <a:gd name="T9" fmla="*/ 114 h 114"/>
              <a:gd name="T10" fmla="*/ 0 w 227"/>
              <a:gd name="T11" fmla="*/ 114 h 114"/>
              <a:gd name="T12" fmla="*/ 0 w 227"/>
              <a:gd name="T13" fmla="*/ 57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114">
                <a:moveTo>
                  <a:pt x="0" y="57"/>
                </a:moveTo>
                <a:lnTo>
                  <a:pt x="57" y="57"/>
                </a:lnTo>
                <a:lnTo>
                  <a:pt x="57" y="0"/>
                </a:lnTo>
                <a:lnTo>
                  <a:pt x="227" y="0"/>
                </a:lnTo>
                <a:lnTo>
                  <a:pt x="227" y="114"/>
                </a:lnTo>
                <a:lnTo>
                  <a:pt x="0" y="114"/>
                </a:lnTo>
                <a:lnTo>
                  <a:pt x="0" y="57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4" name="Rectangle 956"/>
          <p:cNvSpPr>
            <a:spLocks noChangeArrowheads="1"/>
          </p:cNvSpPr>
          <p:nvPr/>
        </p:nvSpPr>
        <p:spPr bwMode="auto">
          <a:xfrm>
            <a:off x="6094334" y="7730940"/>
            <a:ext cx="47166" cy="93505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5" name="Rectangle 957"/>
          <p:cNvSpPr>
            <a:spLocks noChangeArrowheads="1"/>
          </p:cNvSpPr>
          <p:nvPr/>
        </p:nvSpPr>
        <p:spPr bwMode="auto">
          <a:xfrm>
            <a:off x="6188666" y="7824445"/>
            <a:ext cx="93505" cy="47166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6" name="Freeform 958"/>
          <p:cNvSpPr>
            <a:spLocks/>
          </p:cNvSpPr>
          <p:nvPr/>
        </p:nvSpPr>
        <p:spPr bwMode="auto">
          <a:xfrm>
            <a:off x="4921804" y="6604749"/>
            <a:ext cx="750519" cy="1079026"/>
          </a:xfrm>
          <a:custGeom>
            <a:avLst/>
            <a:gdLst>
              <a:gd name="T0" fmla="*/ 907 w 907"/>
              <a:gd name="T1" fmla="*/ 907 h 1304"/>
              <a:gd name="T2" fmla="*/ 793 w 907"/>
              <a:gd name="T3" fmla="*/ 851 h 1304"/>
              <a:gd name="T4" fmla="*/ 680 w 907"/>
              <a:gd name="T5" fmla="*/ 737 h 1304"/>
              <a:gd name="T6" fmla="*/ 623 w 907"/>
              <a:gd name="T7" fmla="*/ 680 h 1304"/>
              <a:gd name="T8" fmla="*/ 397 w 907"/>
              <a:gd name="T9" fmla="*/ 510 h 1304"/>
              <a:gd name="T10" fmla="*/ 510 w 907"/>
              <a:gd name="T11" fmla="*/ 454 h 1304"/>
              <a:gd name="T12" fmla="*/ 623 w 907"/>
              <a:gd name="T13" fmla="*/ 397 h 1304"/>
              <a:gd name="T14" fmla="*/ 680 w 907"/>
              <a:gd name="T15" fmla="*/ 283 h 1304"/>
              <a:gd name="T16" fmla="*/ 623 w 907"/>
              <a:gd name="T17" fmla="*/ 227 h 1304"/>
              <a:gd name="T18" fmla="*/ 680 w 907"/>
              <a:gd name="T19" fmla="*/ 113 h 1304"/>
              <a:gd name="T20" fmla="*/ 623 w 907"/>
              <a:gd name="T21" fmla="*/ 0 h 1304"/>
              <a:gd name="T22" fmla="*/ 567 w 907"/>
              <a:gd name="T23" fmla="*/ 57 h 1304"/>
              <a:gd name="T24" fmla="*/ 397 w 907"/>
              <a:gd name="T25" fmla="*/ 0 h 1304"/>
              <a:gd name="T26" fmla="*/ 283 w 907"/>
              <a:gd name="T27" fmla="*/ 170 h 1304"/>
              <a:gd name="T28" fmla="*/ 226 w 907"/>
              <a:gd name="T29" fmla="*/ 340 h 1304"/>
              <a:gd name="T30" fmla="*/ 113 w 907"/>
              <a:gd name="T31" fmla="*/ 397 h 1304"/>
              <a:gd name="T32" fmla="*/ 0 w 907"/>
              <a:gd name="T33" fmla="*/ 454 h 1304"/>
              <a:gd name="T34" fmla="*/ 56 w 907"/>
              <a:gd name="T35" fmla="*/ 567 h 1304"/>
              <a:gd name="T36" fmla="*/ 113 w 907"/>
              <a:gd name="T37" fmla="*/ 510 h 1304"/>
              <a:gd name="T38" fmla="*/ 170 w 907"/>
              <a:gd name="T39" fmla="*/ 794 h 1304"/>
              <a:gd name="T40" fmla="*/ 113 w 907"/>
              <a:gd name="T41" fmla="*/ 851 h 1304"/>
              <a:gd name="T42" fmla="*/ 56 w 907"/>
              <a:gd name="T43" fmla="*/ 907 h 1304"/>
              <a:gd name="T44" fmla="*/ 113 w 907"/>
              <a:gd name="T45" fmla="*/ 1021 h 1304"/>
              <a:gd name="T46" fmla="*/ 170 w 907"/>
              <a:gd name="T47" fmla="*/ 1077 h 1304"/>
              <a:gd name="T48" fmla="*/ 113 w 907"/>
              <a:gd name="T49" fmla="*/ 1191 h 1304"/>
              <a:gd name="T50" fmla="*/ 170 w 907"/>
              <a:gd name="T51" fmla="*/ 1304 h 1304"/>
              <a:gd name="T52" fmla="*/ 226 w 907"/>
              <a:gd name="T53" fmla="*/ 1247 h 1304"/>
              <a:gd name="T54" fmla="*/ 283 w 907"/>
              <a:gd name="T55" fmla="*/ 1191 h 1304"/>
              <a:gd name="T56" fmla="*/ 397 w 907"/>
              <a:gd name="T57" fmla="*/ 1077 h 1304"/>
              <a:gd name="T58" fmla="*/ 453 w 907"/>
              <a:gd name="T59" fmla="*/ 1021 h 1304"/>
              <a:gd name="T60" fmla="*/ 510 w 907"/>
              <a:gd name="T61" fmla="*/ 964 h 1304"/>
              <a:gd name="T62" fmla="*/ 623 w 907"/>
              <a:gd name="T63" fmla="*/ 1021 h 1304"/>
              <a:gd name="T64" fmla="*/ 680 w 907"/>
              <a:gd name="T65" fmla="*/ 1077 h 1304"/>
              <a:gd name="T66" fmla="*/ 850 w 907"/>
              <a:gd name="T67" fmla="*/ 1021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7" h="1304">
                <a:moveTo>
                  <a:pt x="907" y="1021"/>
                </a:moveTo>
                <a:lnTo>
                  <a:pt x="907" y="907"/>
                </a:lnTo>
                <a:lnTo>
                  <a:pt x="793" y="907"/>
                </a:lnTo>
                <a:lnTo>
                  <a:pt x="793" y="851"/>
                </a:lnTo>
                <a:lnTo>
                  <a:pt x="680" y="851"/>
                </a:lnTo>
                <a:lnTo>
                  <a:pt x="680" y="737"/>
                </a:lnTo>
                <a:lnTo>
                  <a:pt x="623" y="737"/>
                </a:lnTo>
                <a:lnTo>
                  <a:pt x="623" y="680"/>
                </a:lnTo>
                <a:lnTo>
                  <a:pt x="397" y="680"/>
                </a:lnTo>
                <a:lnTo>
                  <a:pt x="397" y="510"/>
                </a:lnTo>
                <a:lnTo>
                  <a:pt x="510" y="510"/>
                </a:lnTo>
                <a:lnTo>
                  <a:pt x="510" y="454"/>
                </a:lnTo>
                <a:lnTo>
                  <a:pt x="623" y="454"/>
                </a:lnTo>
                <a:lnTo>
                  <a:pt x="623" y="397"/>
                </a:lnTo>
                <a:lnTo>
                  <a:pt x="680" y="397"/>
                </a:lnTo>
                <a:lnTo>
                  <a:pt x="680" y="283"/>
                </a:lnTo>
                <a:lnTo>
                  <a:pt x="623" y="283"/>
                </a:lnTo>
                <a:lnTo>
                  <a:pt x="623" y="227"/>
                </a:lnTo>
                <a:lnTo>
                  <a:pt x="680" y="227"/>
                </a:lnTo>
                <a:lnTo>
                  <a:pt x="680" y="113"/>
                </a:lnTo>
                <a:lnTo>
                  <a:pt x="623" y="113"/>
                </a:lnTo>
                <a:lnTo>
                  <a:pt x="623" y="0"/>
                </a:lnTo>
                <a:lnTo>
                  <a:pt x="567" y="0"/>
                </a:lnTo>
                <a:lnTo>
                  <a:pt x="567" y="57"/>
                </a:lnTo>
                <a:lnTo>
                  <a:pt x="397" y="57"/>
                </a:lnTo>
                <a:lnTo>
                  <a:pt x="397" y="0"/>
                </a:lnTo>
                <a:lnTo>
                  <a:pt x="283" y="0"/>
                </a:lnTo>
                <a:lnTo>
                  <a:pt x="283" y="170"/>
                </a:lnTo>
                <a:lnTo>
                  <a:pt x="226" y="170"/>
                </a:lnTo>
                <a:lnTo>
                  <a:pt x="226" y="340"/>
                </a:lnTo>
                <a:lnTo>
                  <a:pt x="113" y="340"/>
                </a:lnTo>
                <a:lnTo>
                  <a:pt x="113" y="397"/>
                </a:lnTo>
                <a:lnTo>
                  <a:pt x="0" y="397"/>
                </a:lnTo>
                <a:lnTo>
                  <a:pt x="0" y="454"/>
                </a:lnTo>
                <a:lnTo>
                  <a:pt x="56" y="454"/>
                </a:lnTo>
                <a:lnTo>
                  <a:pt x="56" y="567"/>
                </a:lnTo>
                <a:lnTo>
                  <a:pt x="113" y="567"/>
                </a:lnTo>
                <a:lnTo>
                  <a:pt x="113" y="510"/>
                </a:lnTo>
                <a:lnTo>
                  <a:pt x="170" y="510"/>
                </a:lnTo>
                <a:lnTo>
                  <a:pt x="170" y="794"/>
                </a:lnTo>
                <a:lnTo>
                  <a:pt x="113" y="794"/>
                </a:lnTo>
                <a:lnTo>
                  <a:pt x="113" y="851"/>
                </a:lnTo>
                <a:lnTo>
                  <a:pt x="56" y="851"/>
                </a:lnTo>
                <a:lnTo>
                  <a:pt x="56" y="907"/>
                </a:lnTo>
                <a:lnTo>
                  <a:pt x="113" y="907"/>
                </a:lnTo>
                <a:lnTo>
                  <a:pt x="113" y="1021"/>
                </a:lnTo>
                <a:lnTo>
                  <a:pt x="170" y="1021"/>
                </a:lnTo>
                <a:lnTo>
                  <a:pt x="170" y="1077"/>
                </a:lnTo>
                <a:lnTo>
                  <a:pt x="113" y="1077"/>
                </a:lnTo>
                <a:lnTo>
                  <a:pt x="113" y="1191"/>
                </a:lnTo>
                <a:lnTo>
                  <a:pt x="170" y="1191"/>
                </a:lnTo>
                <a:lnTo>
                  <a:pt x="170" y="1304"/>
                </a:lnTo>
                <a:lnTo>
                  <a:pt x="226" y="1304"/>
                </a:lnTo>
                <a:lnTo>
                  <a:pt x="226" y="1247"/>
                </a:lnTo>
                <a:lnTo>
                  <a:pt x="283" y="1247"/>
                </a:lnTo>
                <a:lnTo>
                  <a:pt x="283" y="1191"/>
                </a:lnTo>
                <a:lnTo>
                  <a:pt x="397" y="1191"/>
                </a:lnTo>
                <a:lnTo>
                  <a:pt x="397" y="1077"/>
                </a:lnTo>
                <a:lnTo>
                  <a:pt x="453" y="1077"/>
                </a:lnTo>
                <a:lnTo>
                  <a:pt x="453" y="1021"/>
                </a:lnTo>
                <a:lnTo>
                  <a:pt x="510" y="1021"/>
                </a:lnTo>
                <a:lnTo>
                  <a:pt x="510" y="964"/>
                </a:lnTo>
                <a:lnTo>
                  <a:pt x="623" y="964"/>
                </a:lnTo>
                <a:lnTo>
                  <a:pt x="623" y="1021"/>
                </a:lnTo>
                <a:lnTo>
                  <a:pt x="680" y="1021"/>
                </a:lnTo>
                <a:lnTo>
                  <a:pt x="680" y="1077"/>
                </a:lnTo>
                <a:lnTo>
                  <a:pt x="850" y="1077"/>
                </a:lnTo>
                <a:lnTo>
                  <a:pt x="850" y="1021"/>
                </a:lnTo>
                <a:lnTo>
                  <a:pt x="907" y="102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7" name="Freeform 959"/>
          <p:cNvSpPr>
            <a:spLocks/>
          </p:cNvSpPr>
          <p:nvPr/>
        </p:nvSpPr>
        <p:spPr bwMode="auto">
          <a:xfrm>
            <a:off x="5250311" y="6745420"/>
            <a:ext cx="656187" cy="750519"/>
          </a:xfrm>
          <a:custGeom>
            <a:avLst/>
            <a:gdLst>
              <a:gd name="T0" fmla="*/ 680 w 793"/>
              <a:gd name="T1" fmla="*/ 907 h 907"/>
              <a:gd name="T2" fmla="*/ 510 w 793"/>
              <a:gd name="T3" fmla="*/ 907 h 907"/>
              <a:gd name="T4" fmla="*/ 510 w 793"/>
              <a:gd name="T5" fmla="*/ 737 h 907"/>
              <a:gd name="T6" fmla="*/ 396 w 793"/>
              <a:gd name="T7" fmla="*/ 737 h 907"/>
              <a:gd name="T8" fmla="*/ 396 w 793"/>
              <a:gd name="T9" fmla="*/ 681 h 907"/>
              <a:gd name="T10" fmla="*/ 283 w 793"/>
              <a:gd name="T11" fmla="*/ 681 h 907"/>
              <a:gd name="T12" fmla="*/ 283 w 793"/>
              <a:gd name="T13" fmla="*/ 567 h 907"/>
              <a:gd name="T14" fmla="*/ 226 w 793"/>
              <a:gd name="T15" fmla="*/ 567 h 907"/>
              <a:gd name="T16" fmla="*/ 226 w 793"/>
              <a:gd name="T17" fmla="*/ 510 h 907"/>
              <a:gd name="T18" fmla="*/ 0 w 793"/>
              <a:gd name="T19" fmla="*/ 510 h 907"/>
              <a:gd name="T20" fmla="*/ 0 w 793"/>
              <a:gd name="T21" fmla="*/ 340 h 907"/>
              <a:gd name="T22" fmla="*/ 113 w 793"/>
              <a:gd name="T23" fmla="*/ 340 h 907"/>
              <a:gd name="T24" fmla="*/ 113 w 793"/>
              <a:gd name="T25" fmla="*/ 284 h 907"/>
              <a:gd name="T26" fmla="*/ 226 w 793"/>
              <a:gd name="T27" fmla="*/ 284 h 907"/>
              <a:gd name="T28" fmla="*/ 226 w 793"/>
              <a:gd name="T29" fmla="*/ 227 h 907"/>
              <a:gd name="T30" fmla="*/ 283 w 793"/>
              <a:gd name="T31" fmla="*/ 227 h 907"/>
              <a:gd name="T32" fmla="*/ 283 w 793"/>
              <a:gd name="T33" fmla="*/ 113 h 907"/>
              <a:gd name="T34" fmla="*/ 226 w 793"/>
              <a:gd name="T35" fmla="*/ 113 h 907"/>
              <a:gd name="T36" fmla="*/ 226 w 793"/>
              <a:gd name="T37" fmla="*/ 57 h 907"/>
              <a:gd name="T38" fmla="*/ 283 w 793"/>
              <a:gd name="T39" fmla="*/ 57 h 907"/>
              <a:gd name="T40" fmla="*/ 283 w 793"/>
              <a:gd name="T41" fmla="*/ 0 h 907"/>
              <a:gd name="T42" fmla="*/ 396 w 793"/>
              <a:gd name="T43" fmla="*/ 0 h 907"/>
              <a:gd name="T44" fmla="*/ 396 w 793"/>
              <a:gd name="T45" fmla="*/ 113 h 907"/>
              <a:gd name="T46" fmla="*/ 680 w 793"/>
              <a:gd name="T47" fmla="*/ 113 h 907"/>
              <a:gd name="T48" fmla="*/ 680 w 793"/>
              <a:gd name="T49" fmla="*/ 170 h 907"/>
              <a:gd name="T50" fmla="*/ 737 w 793"/>
              <a:gd name="T51" fmla="*/ 170 h 907"/>
              <a:gd name="T52" fmla="*/ 737 w 793"/>
              <a:gd name="T53" fmla="*/ 227 h 907"/>
              <a:gd name="T54" fmla="*/ 680 w 793"/>
              <a:gd name="T55" fmla="*/ 227 h 907"/>
              <a:gd name="T56" fmla="*/ 680 w 793"/>
              <a:gd name="T57" fmla="*/ 284 h 907"/>
              <a:gd name="T58" fmla="*/ 623 w 793"/>
              <a:gd name="T59" fmla="*/ 284 h 907"/>
              <a:gd name="T60" fmla="*/ 623 w 793"/>
              <a:gd name="T61" fmla="*/ 340 h 907"/>
              <a:gd name="T62" fmla="*/ 793 w 793"/>
              <a:gd name="T63" fmla="*/ 340 h 907"/>
              <a:gd name="T64" fmla="*/ 793 w 793"/>
              <a:gd name="T65" fmla="*/ 510 h 907"/>
              <a:gd name="T66" fmla="*/ 737 w 793"/>
              <a:gd name="T67" fmla="*/ 510 h 907"/>
              <a:gd name="T68" fmla="*/ 737 w 793"/>
              <a:gd name="T69" fmla="*/ 624 h 907"/>
              <a:gd name="T70" fmla="*/ 680 w 793"/>
              <a:gd name="T71" fmla="*/ 624 h 907"/>
              <a:gd name="T72" fmla="*/ 680 w 793"/>
              <a:gd name="T73" fmla="*/ 681 h 907"/>
              <a:gd name="T74" fmla="*/ 737 w 793"/>
              <a:gd name="T75" fmla="*/ 681 h 907"/>
              <a:gd name="T76" fmla="*/ 737 w 793"/>
              <a:gd name="T77" fmla="*/ 851 h 907"/>
              <a:gd name="T78" fmla="*/ 680 w 793"/>
              <a:gd name="T79" fmla="*/ 851 h 907"/>
              <a:gd name="T80" fmla="*/ 680 w 793"/>
              <a:gd name="T81" fmla="*/ 90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93" h="907">
                <a:moveTo>
                  <a:pt x="680" y="907"/>
                </a:moveTo>
                <a:lnTo>
                  <a:pt x="510" y="907"/>
                </a:lnTo>
                <a:lnTo>
                  <a:pt x="510" y="737"/>
                </a:lnTo>
                <a:lnTo>
                  <a:pt x="396" y="737"/>
                </a:lnTo>
                <a:lnTo>
                  <a:pt x="396" y="681"/>
                </a:lnTo>
                <a:lnTo>
                  <a:pt x="283" y="681"/>
                </a:lnTo>
                <a:lnTo>
                  <a:pt x="283" y="567"/>
                </a:lnTo>
                <a:lnTo>
                  <a:pt x="226" y="567"/>
                </a:lnTo>
                <a:lnTo>
                  <a:pt x="226" y="510"/>
                </a:lnTo>
                <a:lnTo>
                  <a:pt x="0" y="510"/>
                </a:lnTo>
                <a:lnTo>
                  <a:pt x="0" y="340"/>
                </a:lnTo>
                <a:lnTo>
                  <a:pt x="113" y="340"/>
                </a:lnTo>
                <a:lnTo>
                  <a:pt x="113" y="284"/>
                </a:lnTo>
                <a:lnTo>
                  <a:pt x="226" y="284"/>
                </a:lnTo>
                <a:lnTo>
                  <a:pt x="226" y="227"/>
                </a:lnTo>
                <a:lnTo>
                  <a:pt x="283" y="227"/>
                </a:lnTo>
                <a:lnTo>
                  <a:pt x="283" y="113"/>
                </a:lnTo>
                <a:lnTo>
                  <a:pt x="226" y="113"/>
                </a:lnTo>
                <a:lnTo>
                  <a:pt x="226" y="57"/>
                </a:lnTo>
                <a:lnTo>
                  <a:pt x="283" y="57"/>
                </a:lnTo>
                <a:lnTo>
                  <a:pt x="283" y="0"/>
                </a:lnTo>
                <a:lnTo>
                  <a:pt x="396" y="0"/>
                </a:lnTo>
                <a:lnTo>
                  <a:pt x="396" y="113"/>
                </a:lnTo>
                <a:lnTo>
                  <a:pt x="680" y="113"/>
                </a:lnTo>
                <a:lnTo>
                  <a:pt x="680" y="170"/>
                </a:lnTo>
                <a:lnTo>
                  <a:pt x="737" y="170"/>
                </a:lnTo>
                <a:lnTo>
                  <a:pt x="737" y="227"/>
                </a:lnTo>
                <a:lnTo>
                  <a:pt x="680" y="227"/>
                </a:lnTo>
                <a:lnTo>
                  <a:pt x="680" y="284"/>
                </a:lnTo>
                <a:lnTo>
                  <a:pt x="623" y="284"/>
                </a:lnTo>
                <a:lnTo>
                  <a:pt x="623" y="340"/>
                </a:lnTo>
                <a:lnTo>
                  <a:pt x="793" y="340"/>
                </a:lnTo>
                <a:lnTo>
                  <a:pt x="793" y="510"/>
                </a:lnTo>
                <a:lnTo>
                  <a:pt x="737" y="510"/>
                </a:lnTo>
                <a:lnTo>
                  <a:pt x="737" y="624"/>
                </a:lnTo>
                <a:lnTo>
                  <a:pt x="680" y="624"/>
                </a:lnTo>
                <a:lnTo>
                  <a:pt x="680" y="681"/>
                </a:lnTo>
                <a:lnTo>
                  <a:pt x="737" y="681"/>
                </a:lnTo>
                <a:lnTo>
                  <a:pt x="737" y="851"/>
                </a:lnTo>
                <a:lnTo>
                  <a:pt x="680" y="851"/>
                </a:lnTo>
                <a:lnTo>
                  <a:pt x="680" y="907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8" name="Freeform 960"/>
          <p:cNvSpPr>
            <a:spLocks/>
          </p:cNvSpPr>
          <p:nvPr/>
        </p:nvSpPr>
        <p:spPr bwMode="auto">
          <a:xfrm>
            <a:off x="3467105" y="7402433"/>
            <a:ext cx="844023" cy="703353"/>
          </a:xfrm>
          <a:custGeom>
            <a:avLst/>
            <a:gdLst>
              <a:gd name="T0" fmla="*/ 397 w 1020"/>
              <a:gd name="T1" fmla="*/ 0 h 850"/>
              <a:gd name="T2" fmla="*/ 283 w 1020"/>
              <a:gd name="T3" fmla="*/ 0 h 850"/>
              <a:gd name="T4" fmla="*/ 283 w 1020"/>
              <a:gd name="T5" fmla="*/ 113 h 850"/>
              <a:gd name="T6" fmla="*/ 170 w 1020"/>
              <a:gd name="T7" fmla="*/ 113 h 850"/>
              <a:gd name="T8" fmla="*/ 170 w 1020"/>
              <a:gd name="T9" fmla="*/ 227 h 850"/>
              <a:gd name="T10" fmla="*/ 57 w 1020"/>
              <a:gd name="T11" fmla="*/ 227 h 850"/>
              <a:gd name="T12" fmla="*/ 57 w 1020"/>
              <a:gd name="T13" fmla="*/ 283 h 850"/>
              <a:gd name="T14" fmla="*/ 0 w 1020"/>
              <a:gd name="T15" fmla="*/ 283 h 850"/>
              <a:gd name="T16" fmla="*/ 0 w 1020"/>
              <a:gd name="T17" fmla="*/ 397 h 850"/>
              <a:gd name="T18" fmla="*/ 227 w 1020"/>
              <a:gd name="T19" fmla="*/ 397 h 850"/>
              <a:gd name="T20" fmla="*/ 227 w 1020"/>
              <a:gd name="T21" fmla="*/ 510 h 850"/>
              <a:gd name="T22" fmla="*/ 170 w 1020"/>
              <a:gd name="T23" fmla="*/ 510 h 850"/>
              <a:gd name="T24" fmla="*/ 170 w 1020"/>
              <a:gd name="T25" fmla="*/ 737 h 850"/>
              <a:gd name="T26" fmla="*/ 397 w 1020"/>
              <a:gd name="T27" fmla="*/ 737 h 850"/>
              <a:gd name="T28" fmla="*/ 397 w 1020"/>
              <a:gd name="T29" fmla="*/ 680 h 850"/>
              <a:gd name="T30" fmla="*/ 624 w 1020"/>
              <a:gd name="T31" fmla="*/ 680 h 850"/>
              <a:gd name="T32" fmla="*/ 624 w 1020"/>
              <a:gd name="T33" fmla="*/ 737 h 850"/>
              <a:gd name="T34" fmla="*/ 680 w 1020"/>
              <a:gd name="T35" fmla="*/ 737 h 850"/>
              <a:gd name="T36" fmla="*/ 680 w 1020"/>
              <a:gd name="T37" fmla="*/ 850 h 850"/>
              <a:gd name="T38" fmla="*/ 850 w 1020"/>
              <a:gd name="T39" fmla="*/ 850 h 850"/>
              <a:gd name="T40" fmla="*/ 850 w 1020"/>
              <a:gd name="T41" fmla="*/ 794 h 850"/>
              <a:gd name="T42" fmla="*/ 1020 w 1020"/>
              <a:gd name="T43" fmla="*/ 794 h 850"/>
              <a:gd name="T44" fmla="*/ 1020 w 1020"/>
              <a:gd name="T45" fmla="*/ 454 h 850"/>
              <a:gd name="T46" fmla="*/ 964 w 1020"/>
              <a:gd name="T47" fmla="*/ 454 h 850"/>
              <a:gd name="T48" fmla="*/ 964 w 1020"/>
              <a:gd name="T49" fmla="*/ 397 h 850"/>
              <a:gd name="T50" fmla="*/ 1020 w 1020"/>
              <a:gd name="T51" fmla="*/ 397 h 850"/>
              <a:gd name="T52" fmla="*/ 1020 w 1020"/>
              <a:gd name="T53" fmla="*/ 283 h 850"/>
              <a:gd name="T54" fmla="*/ 964 w 1020"/>
              <a:gd name="T55" fmla="*/ 283 h 850"/>
              <a:gd name="T56" fmla="*/ 964 w 1020"/>
              <a:gd name="T57" fmla="*/ 227 h 850"/>
              <a:gd name="T58" fmla="*/ 850 w 1020"/>
              <a:gd name="T59" fmla="*/ 227 h 850"/>
              <a:gd name="T60" fmla="*/ 850 w 1020"/>
              <a:gd name="T61" fmla="*/ 170 h 850"/>
              <a:gd name="T62" fmla="*/ 794 w 1020"/>
              <a:gd name="T63" fmla="*/ 170 h 850"/>
              <a:gd name="T64" fmla="*/ 794 w 1020"/>
              <a:gd name="T65" fmla="*/ 57 h 850"/>
              <a:gd name="T66" fmla="*/ 737 w 1020"/>
              <a:gd name="T67" fmla="*/ 57 h 850"/>
              <a:gd name="T68" fmla="*/ 737 w 1020"/>
              <a:gd name="T69" fmla="*/ 0 h 850"/>
              <a:gd name="T70" fmla="*/ 680 w 1020"/>
              <a:gd name="T71" fmla="*/ 0 h 850"/>
              <a:gd name="T72" fmla="*/ 680 w 1020"/>
              <a:gd name="T73" fmla="*/ 57 h 850"/>
              <a:gd name="T74" fmla="*/ 624 w 1020"/>
              <a:gd name="T75" fmla="*/ 57 h 850"/>
              <a:gd name="T76" fmla="*/ 624 w 1020"/>
              <a:gd name="T77" fmla="*/ 113 h 850"/>
              <a:gd name="T78" fmla="*/ 567 w 1020"/>
              <a:gd name="T79" fmla="*/ 113 h 850"/>
              <a:gd name="T80" fmla="*/ 567 w 1020"/>
              <a:gd name="T81" fmla="*/ 170 h 850"/>
              <a:gd name="T82" fmla="*/ 453 w 1020"/>
              <a:gd name="T83" fmla="*/ 170 h 850"/>
              <a:gd name="T84" fmla="*/ 453 w 1020"/>
              <a:gd name="T85" fmla="*/ 57 h 850"/>
              <a:gd name="T86" fmla="*/ 397 w 1020"/>
              <a:gd name="T87" fmla="*/ 57 h 850"/>
              <a:gd name="T88" fmla="*/ 397 w 1020"/>
              <a:gd name="T89" fmla="*/ 0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0" h="850">
                <a:moveTo>
                  <a:pt x="397" y="0"/>
                </a:moveTo>
                <a:lnTo>
                  <a:pt x="283" y="0"/>
                </a:lnTo>
                <a:lnTo>
                  <a:pt x="283" y="113"/>
                </a:lnTo>
                <a:lnTo>
                  <a:pt x="170" y="113"/>
                </a:lnTo>
                <a:lnTo>
                  <a:pt x="170" y="227"/>
                </a:lnTo>
                <a:lnTo>
                  <a:pt x="57" y="227"/>
                </a:lnTo>
                <a:lnTo>
                  <a:pt x="57" y="283"/>
                </a:lnTo>
                <a:lnTo>
                  <a:pt x="0" y="283"/>
                </a:lnTo>
                <a:lnTo>
                  <a:pt x="0" y="397"/>
                </a:lnTo>
                <a:lnTo>
                  <a:pt x="227" y="397"/>
                </a:lnTo>
                <a:lnTo>
                  <a:pt x="227" y="510"/>
                </a:lnTo>
                <a:lnTo>
                  <a:pt x="170" y="510"/>
                </a:lnTo>
                <a:lnTo>
                  <a:pt x="170" y="737"/>
                </a:lnTo>
                <a:lnTo>
                  <a:pt x="397" y="737"/>
                </a:lnTo>
                <a:lnTo>
                  <a:pt x="397" y="680"/>
                </a:lnTo>
                <a:lnTo>
                  <a:pt x="624" y="680"/>
                </a:lnTo>
                <a:lnTo>
                  <a:pt x="624" y="737"/>
                </a:lnTo>
                <a:lnTo>
                  <a:pt x="680" y="737"/>
                </a:lnTo>
                <a:lnTo>
                  <a:pt x="680" y="850"/>
                </a:lnTo>
                <a:lnTo>
                  <a:pt x="850" y="850"/>
                </a:lnTo>
                <a:lnTo>
                  <a:pt x="850" y="794"/>
                </a:lnTo>
                <a:lnTo>
                  <a:pt x="1020" y="794"/>
                </a:lnTo>
                <a:lnTo>
                  <a:pt x="1020" y="454"/>
                </a:lnTo>
                <a:lnTo>
                  <a:pt x="964" y="454"/>
                </a:lnTo>
                <a:lnTo>
                  <a:pt x="964" y="397"/>
                </a:lnTo>
                <a:lnTo>
                  <a:pt x="1020" y="397"/>
                </a:lnTo>
                <a:lnTo>
                  <a:pt x="1020" y="283"/>
                </a:lnTo>
                <a:lnTo>
                  <a:pt x="964" y="283"/>
                </a:lnTo>
                <a:lnTo>
                  <a:pt x="964" y="227"/>
                </a:lnTo>
                <a:lnTo>
                  <a:pt x="850" y="227"/>
                </a:lnTo>
                <a:lnTo>
                  <a:pt x="850" y="170"/>
                </a:lnTo>
                <a:lnTo>
                  <a:pt x="794" y="170"/>
                </a:lnTo>
                <a:lnTo>
                  <a:pt x="794" y="57"/>
                </a:lnTo>
                <a:lnTo>
                  <a:pt x="737" y="57"/>
                </a:lnTo>
                <a:lnTo>
                  <a:pt x="737" y="0"/>
                </a:lnTo>
                <a:lnTo>
                  <a:pt x="680" y="0"/>
                </a:lnTo>
                <a:lnTo>
                  <a:pt x="680" y="57"/>
                </a:lnTo>
                <a:lnTo>
                  <a:pt x="624" y="57"/>
                </a:lnTo>
                <a:lnTo>
                  <a:pt x="624" y="113"/>
                </a:lnTo>
                <a:lnTo>
                  <a:pt x="567" y="113"/>
                </a:lnTo>
                <a:lnTo>
                  <a:pt x="567" y="170"/>
                </a:lnTo>
                <a:lnTo>
                  <a:pt x="453" y="170"/>
                </a:lnTo>
                <a:lnTo>
                  <a:pt x="453" y="57"/>
                </a:lnTo>
                <a:lnTo>
                  <a:pt x="397" y="57"/>
                </a:lnTo>
                <a:lnTo>
                  <a:pt x="39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9" name="Freeform 961"/>
          <p:cNvSpPr>
            <a:spLocks/>
          </p:cNvSpPr>
          <p:nvPr/>
        </p:nvSpPr>
        <p:spPr bwMode="auto">
          <a:xfrm>
            <a:off x="4311128" y="8152952"/>
            <a:ext cx="141498" cy="235002"/>
          </a:xfrm>
          <a:custGeom>
            <a:avLst/>
            <a:gdLst>
              <a:gd name="T0" fmla="*/ 171 w 171"/>
              <a:gd name="T1" fmla="*/ 0 h 284"/>
              <a:gd name="T2" fmla="*/ 114 w 171"/>
              <a:gd name="T3" fmla="*/ 0 h 284"/>
              <a:gd name="T4" fmla="*/ 114 w 171"/>
              <a:gd name="T5" fmla="*/ 57 h 284"/>
              <a:gd name="T6" fmla="*/ 57 w 171"/>
              <a:gd name="T7" fmla="*/ 57 h 284"/>
              <a:gd name="T8" fmla="*/ 57 w 171"/>
              <a:gd name="T9" fmla="*/ 114 h 284"/>
              <a:gd name="T10" fmla="*/ 0 w 171"/>
              <a:gd name="T11" fmla="*/ 114 h 284"/>
              <a:gd name="T12" fmla="*/ 0 w 171"/>
              <a:gd name="T13" fmla="*/ 170 h 284"/>
              <a:gd name="T14" fmla="*/ 57 w 171"/>
              <a:gd name="T15" fmla="*/ 170 h 284"/>
              <a:gd name="T16" fmla="*/ 57 w 171"/>
              <a:gd name="T17" fmla="*/ 227 h 284"/>
              <a:gd name="T18" fmla="*/ 114 w 171"/>
              <a:gd name="T19" fmla="*/ 227 h 284"/>
              <a:gd name="T20" fmla="*/ 114 w 171"/>
              <a:gd name="T21" fmla="*/ 284 h 284"/>
              <a:gd name="T22" fmla="*/ 171 w 171"/>
              <a:gd name="T23" fmla="*/ 284 h 284"/>
              <a:gd name="T24" fmla="*/ 171 w 171"/>
              <a:gd name="T25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284">
                <a:moveTo>
                  <a:pt x="171" y="0"/>
                </a:moveTo>
                <a:lnTo>
                  <a:pt x="114" y="0"/>
                </a:lnTo>
                <a:lnTo>
                  <a:pt x="114" y="57"/>
                </a:lnTo>
                <a:lnTo>
                  <a:pt x="57" y="57"/>
                </a:lnTo>
                <a:lnTo>
                  <a:pt x="57" y="114"/>
                </a:lnTo>
                <a:lnTo>
                  <a:pt x="0" y="114"/>
                </a:lnTo>
                <a:lnTo>
                  <a:pt x="0" y="170"/>
                </a:lnTo>
                <a:lnTo>
                  <a:pt x="57" y="170"/>
                </a:lnTo>
                <a:lnTo>
                  <a:pt x="57" y="227"/>
                </a:lnTo>
                <a:lnTo>
                  <a:pt x="114" y="227"/>
                </a:lnTo>
                <a:lnTo>
                  <a:pt x="114" y="284"/>
                </a:lnTo>
                <a:lnTo>
                  <a:pt x="171" y="284"/>
                </a:lnTo>
                <a:lnTo>
                  <a:pt x="171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0" name="Freeform 962"/>
          <p:cNvSpPr>
            <a:spLocks/>
          </p:cNvSpPr>
          <p:nvPr/>
        </p:nvSpPr>
        <p:spPr bwMode="auto">
          <a:xfrm>
            <a:off x="4546131" y="8293623"/>
            <a:ext cx="704180" cy="657014"/>
          </a:xfrm>
          <a:custGeom>
            <a:avLst/>
            <a:gdLst>
              <a:gd name="T0" fmla="*/ 113 w 851"/>
              <a:gd name="T1" fmla="*/ 284 h 794"/>
              <a:gd name="T2" fmla="*/ 113 w 851"/>
              <a:gd name="T3" fmla="*/ 397 h 794"/>
              <a:gd name="T4" fmla="*/ 57 w 851"/>
              <a:gd name="T5" fmla="*/ 397 h 794"/>
              <a:gd name="T6" fmla="*/ 57 w 851"/>
              <a:gd name="T7" fmla="*/ 567 h 794"/>
              <a:gd name="T8" fmla="*/ 0 w 851"/>
              <a:gd name="T9" fmla="*/ 567 h 794"/>
              <a:gd name="T10" fmla="*/ 0 w 851"/>
              <a:gd name="T11" fmla="*/ 624 h 794"/>
              <a:gd name="T12" fmla="*/ 113 w 851"/>
              <a:gd name="T13" fmla="*/ 624 h 794"/>
              <a:gd name="T14" fmla="*/ 113 w 851"/>
              <a:gd name="T15" fmla="*/ 737 h 794"/>
              <a:gd name="T16" fmla="*/ 170 w 851"/>
              <a:gd name="T17" fmla="*/ 737 h 794"/>
              <a:gd name="T18" fmla="*/ 170 w 851"/>
              <a:gd name="T19" fmla="*/ 794 h 794"/>
              <a:gd name="T20" fmla="*/ 397 w 851"/>
              <a:gd name="T21" fmla="*/ 794 h 794"/>
              <a:gd name="T22" fmla="*/ 397 w 851"/>
              <a:gd name="T23" fmla="*/ 624 h 794"/>
              <a:gd name="T24" fmla="*/ 454 w 851"/>
              <a:gd name="T25" fmla="*/ 624 h 794"/>
              <a:gd name="T26" fmla="*/ 454 w 851"/>
              <a:gd name="T27" fmla="*/ 567 h 794"/>
              <a:gd name="T28" fmla="*/ 510 w 851"/>
              <a:gd name="T29" fmla="*/ 567 h 794"/>
              <a:gd name="T30" fmla="*/ 510 w 851"/>
              <a:gd name="T31" fmla="*/ 340 h 794"/>
              <a:gd name="T32" fmla="*/ 567 w 851"/>
              <a:gd name="T33" fmla="*/ 340 h 794"/>
              <a:gd name="T34" fmla="*/ 567 w 851"/>
              <a:gd name="T35" fmla="*/ 397 h 794"/>
              <a:gd name="T36" fmla="*/ 624 w 851"/>
              <a:gd name="T37" fmla="*/ 397 h 794"/>
              <a:gd name="T38" fmla="*/ 624 w 851"/>
              <a:gd name="T39" fmla="*/ 454 h 794"/>
              <a:gd name="T40" fmla="*/ 737 w 851"/>
              <a:gd name="T41" fmla="*/ 454 h 794"/>
              <a:gd name="T42" fmla="*/ 737 w 851"/>
              <a:gd name="T43" fmla="*/ 397 h 794"/>
              <a:gd name="T44" fmla="*/ 680 w 851"/>
              <a:gd name="T45" fmla="*/ 397 h 794"/>
              <a:gd name="T46" fmla="*/ 680 w 851"/>
              <a:gd name="T47" fmla="*/ 227 h 794"/>
              <a:gd name="T48" fmla="*/ 737 w 851"/>
              <a:gd name="T49" fmla="*/ 227 h 794"/>
              <a:gd name="T50" fmla="*/ 737 w 851"/>
              <a:gd name="T51" fmla="*/ 284 h 794"/>
              <a:gd name="T52" fmla="*/ 794 w 851"/>
              <a:gd name="T53" fmla="*/ 284 h 794"/>
              <a:gd name="T54" fmla="*/ 794 w 851"/>
              <a:gd name="T55" fmla="*/ 227 h 794"/>
              <a:gd name="T56" fmla="*/ 851 w 851"/>
              <a:gd name="T57" fmla="*/ 227 h 794"/>
              <a:gd name="T58" fmla="*/ 851 w 851"/>
              <a:gd name="T59" fmla="*/ 0 h 794"/>
              <a:gd name="T60" fmla="*/ 794 w 851"/>
              <a:gd name="T61" fmla="*/ 0 h 794"/>
              <a:gd name="T62" fmla="*/ 794 w 851"/>
              <a:gd name="T63" fmla="*/ 57 h 794"/>
              <a:gd name="T64" fmla="*/ 567 w 851"/>
              <a:gd name="T65" fmla="*/ 57 h 794"/>
              <a:gd name="T66" fmla="*/ 567 w 851"/>
              <a:gd name="T67" fmla="*/ 170 h 794"/>
              <a:gd name="T68" fmla="*/ 454 w 851"/>
              <a:gd name="T69" fmla="*/ 170 h 794"/>
              <a:gd name="T70" fmla="*/ 454 w 851"/>
              <a:gd name="T71" fmla="*/ 114 h 794"/>
              <a:gd name="T72" fmla="*/ 397 w 851"/>
              <a:gd name="T73" fmla="*/ 114 h 794"/>
              <a:gd name="T74" fmla="*/ 397 w 851"/>
              <a:gd name="T75" fmla="*/ 170 h 794"/>
              <a:gd name="T76" fmla="*/ 284 w 851"/>
              <a:gd name="T77" fmla="*/ 170 h 794"/>
              <a:gd name="T78" fmla="*/ 284 w 851"/>
              <a:gd name="T79" fmla="*/ 284 h 794"/>
              <a:gd name="T80" fmla="*/ 113 w 851"/>
              <a:gd name="T81" fmla="*/ 28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51" h="794">
                <a:moveTo>
                  <a:pt x="113" y="284"/>
                </a:moveTo>
                <a:lnTo>
                  <a:pt x="113" y="397"/>
                </a:lnTo>
                <a:lnTo>
                  <a:pt x="57" y="397"/>
                </a:lnTo>
                <a:lnTo>
                  <a:pt x="57" y="567"/>
                </a:lnTo>
                <a:lnTo>
                  <a:pt x="0" y="567"/>
                </a:lnTo>
                <a:lnTo>
                  <a:pt x="0" y="624"/>
                </a:lnTo>
                <a:lnTo>
                  <a:pt x="113" y="624"/>
                </a:lnTo>
                <a:lnTo>
                  <a:pt x="113" y="737"/>
                </a:lnTo>
                <a:lnTo>
                  <a:pt x="170" y="737"/>
                </a:lnTo>
                <a:lnTo>
                  <a:pt x="170" y="794"/>
                </a:lnTo>
                <a:lnTo>
                  <a:pt x="397" y="794"/>
                </a:lnTo>
                <a:lnTo>
                  <a:pt x="397" y="624"/>
                </a:lnTo>
                <a:lnTo>
                  <a:pt x="454" y="624"/>
                </a:lnTo>
                <a:lnTo>
                  <a:pt x="454" y="567"/>
                </a:lnTo>
                <a:lnTo>
                  <a:pt x="510" y="567"/>
                </a:lnTo>
                <a:lnTo>
                  <a:pt x="510" y="340"/>
                </a:lnTo>
                <a:lnTo>
                  <a:pt x="567" y="340"/>
                </a:lnTo>
                <a:lnTo>
                  <a:pt x="567" y="397"/>
                </a:lnTo>
                <a:lnTo>
                  <a:pt x="624" y="397"/>
                </a:lnTo>
                <a:lnTo>
                  <a:pt x="624" y="454"/>
                </a:lnTo>
                <a:lnTo>
                  <a:pt x="737" y="454"/>
                </a:lnTo>
                <a:lnTo>
                  <a:pt x="737" y="397"/>
                </a:lnTo>
                <a:lnTo>
                  <a:pt x="680" y="397"/>
                </a:lnTo>
                <a:lnTo>
                  <a:pt x="680" y="227"/>
                </a:lnTo>
                <a:lnTo>
                  <a:pt x="737" y="227"/>
                </a:lnTo>
                <a:lnTo>
                  <a:pt x="737" y="284"/>
                </a:lnTo>
                <a:lnTo>
                  <a:pt x="794" y="284"/>
                </a:lnTo>
                <a:lnTo>
                  <a:pt x="794" y="227"/>
                </a:lnTo>
                <a:lnTo>
                  <a:pt x="851" y="227"/>
                </a:lnTo>
                <a:lnTo>
                  <a:pt x="851" y="0"/>
                </a:lnTo>
                <a:lnTo>
                  <a:pt x="794" y="0"/>
                </a:lnTo>
                <a:lnTo>
                  <a:pt x="794" y="57"/>
                </a:lnTo>
                <a:lnTo>
                  <a:pt x="567" y="57"/>
                </a:lnTo>
                <a:lnTo>
                  <a:pt x="567" y="170"/>
                </a:lnTo>
                <a:lnTo>
                  <a:pt x="454" y="170"/>
                </a:lnTo>
                <a:lnTo>
                  <a:pt x="454" y="114"/>
                </a:lnTo>
                <a:lnTo>
                  <a:pt x="397" y="114"/>
                </a:lnTo>
                <a:lnTo>
                  <a:pt x="397" y="170"/>
                </a:lnTo>
                <a:lnTo>
                  <a:pt x="284" y="170"/>
                </a:lnTo>
                <a:lnTo>
                  <a:pt x="284" y="284"/>
                </a:lnTo>
                <a:lnTo>
                  <a:pt x="113" y="28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1" name="Freeform 964"/>
          <p:cNvSpPr>
            <a:spLocks/>
          </p:cNvSpPr>
          <p:nvPr/>
        </p:nvSpPr>
        <p:spPr bwMode="auto">
          <a:xfrm>
            <a:off x="3560610" y="7918777"/>
            <a:ext cx="1079026" cy="1125364"/>
          </a:xfrm>
          <a:custGeom>
            <a:avLst/>
            <a:gdLst>
              <a:gd name="T0" fmla="*/ 0 w 1304"/>
              <a:gd name="T1" fmla="*/ 907 h 1360"/>
              <a:gd name="T2" fmla="*/ 57 w 1304"/>
              <a:gd name="T3" fmla="*/ 850 h 1360"/>
              <a:gd name="T4" fmla="*/ 114 w 1304"/>
              <a:gd name="T5" fmla="*/ 793 h 1360"/>
              <a:gd name="T6" fmla="*/ 170 w 1304"/>
              <a:gd name="T7" fmla="*/ 567 h 1360"/>
              <a:gd name="T8" fmla="*/ 114 w 1304"/>
              <a:gd name="T9" fmla="*/ 453 h 1360"/>
              <a:gd name="T10" fmla="*/ 170 w 1304"/>
              <a:gd name="T11" fmla="*/ 226 h 1360"/>
              <a:gd name="T12" fmla="*/ 114 w 1304"/>
              <a:gd name="T13" fmla="*/ 113 h 1360"/>
              <a:gd name="T14" fmla="*/ 284 w 1304"/>
              <a:gd name="T15" fmla="*/ 56 h 1360"/>
              <a:gd name="T16" fmla="*/ 511 w 1304"/>
              <a:gd name="T17" fmla="*/ 113 h 1360"/>
              <a:gd name="T18" fmla="*/ 567 w 1304"/>
              <a:gd name="T19" fmla="*/ 226 h 1360"/>
              <a:gd name="T20" fmla="*/ 737 w 1304"/>
              <a:gd name="T21" fmla="*/ 170 h 1360"/>
              <a:gd name="T22" fmla="*/ 907 w 1304"/>
              <a:gd name="T23" fmla="*/ 0 h 1360"/>
              <a:gd name="T24" fmla="*/ 1078 w 1304"/>
              <a:gd name="T25" fmla="*/ 283 h 1360"/>
              <a:gd name="T26" fmla="*/ 1021 w 1304"/>
              <a:gd name="T27" fmla="*/ 340 h 1360"/>
              <a:gd name="T28" fmla="*/ 964 w 1304"/>
              <a:gd name="T29" fmla="*/ 397 h 1360"/>
              <a:gd name="T30" fmla="*/ 907 w 1304"/>
              <a:gd name="T31" fmla="*/ 453 h 1360"/>
              <a:gd name="T32" fmla="*/ 964 w 1304"/>
              <a:gd name="T33" fmla="*/ 510 h 1360"/>
              <a:gd name="T34" fmla="*/ 1021 w 1304"/>
              <a:gd name="T35" fmla="*/ 737 h 1360"/>
              <a:gd name="T36" fmla="*/ 1078 w 1304"/>
              <a:gd name="T37" fmla="*/ 793 h 1360"/>
              <a:gd name="T38" fmla="*/ 1134 w 1304"/>
              <a:gd name="T39" fmla="*/ 850 h 1360"/>
              <a:gd name="T40" fmla="*/ 1248 w 1304"/>
              <a:gd name="T41" fmla="*/ 1020 h 1360"/>
              <a:gd name="T42" fmla="*/ 1191 w 1304"/>
              <a:gd name="T43" fmla="*/ 1077 h 1360"/>
              <a:gd name="T44" fmla="*/ 1304 w 1304"/>
              <a:gd name="T45" fmla="*/ 1190 h 1360"/>
              <a:gd name="T46" fmla="*/ 1248 w 1304"/>
              <a:gd name="T47" fmla="*/ 1134 h 1360"/>
              <a:gd name="T48" fmla="*/ 1021 w 1304"/>
              <a:gd name="T49" fmla="*/ 1190 h 1360"/>
              <a:gd name="T50" fmla="*/ 964 w 1304"/>
              <a:gd name="T51" fmla="*/ 1247 h 1360"/>
              <a:gd name="T52" fmla="*/ 1021 w 1304"/>
              <a:gd name="T53" fmla="*/ 1360 h 1360"/>
              <a:gd name="T54" fmla="*/ 851 w 1304"/>
              <a:gd name="T55" fmla="*/ 1304 h 1360"/>
              <a:gd name="T56" fmla="*/ 794 w 1304"/>
              <a:gd name="T57" fmla="*/ 1247 h 1360"/>
              <a:gd name="T58" fmla="*/ 737 w 1304"/>
              <a:gd name="T59" fmla="*/ 1020 h 1360"/>
              <a:gd name="T60" fmla="*/ 681 w 1304"/>
              <a:gd name="T61" fmla="*/ 964 h 1360"/>
              <a:gd name="T62" fmla="*/ 624 w 1304"/>
              <a:gd name="T63" fmla="*/ 1134 h 1360"/>
              <a:gd name="T64" fmla="*/ 511 w 1304"/>
              <a:gd name="T65" fmla="*/ 1077 h 1360"/>
              <a:gd name="T66" fmla="*/ 454 w 1304"/>
              <a:gd name="T67" fmla="*/ 680 h 1360"/>
              <a:gd name="T68" fmla="*/ 397 w 1304"/>
              <a:gd name="T69" fmla="*/ 1020 h 1360"/>
              <a:gd name="T70" fmla="*/ 284 w 1304"/>
              <a:gd name="T71" fmla="*/ 850 h 1360"/>
              <a:gd name="T72" fmla="*/ 227 w 1304"/>
              <a:gd name="T73" fmla="*/ 964 h 1360"/>
              <a:gd name="T74" fmla="*/ 114 w 1304"/>
              <a:gd name="T75" fmla="*/ 1020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04" h="1360">
                <a:moveTo>
                  <a:pt x="0" y="1020"/>
                </a:moveTo>
                <a:lnTo>
                  <a:pt x="0" y="907"/>
                </a:lnTo>
                <a:lnTo>
                  <a:pt x="57" y="907"/>
                </a:lnTo>
                <a:lnTo>
                  <a:pt x="57" y="850"/>
                </a:lnTo>
                <a:lnTo>
                  <a:pt x="114" y="850"/>
                </a:lnTo>
                <a:lnTo>
                  <a:pt x="114" y="793"/>
                </a:lnTo>
                <a:lnTo>
                  <a:pt x="170" y="793"/>
                </a:lnTo>
                <a:lnTo>
                  <a:pt x="170" y="567"/>
                </a:lnTo>
                <a:lnTo>
                  <a:pt x="114" y="567"/>
                </a:lnTo>
                <a:lnTo>
                  <a:pt x="114" y="453"/>
                </a:lnTo>
                <a:lnTo>
                  <a:pt x="170" y="453"/>
                </a:lnTo>
                <a:lnTo>
                  <a:pt x="170" y="226"/>
                </a:lnTo>
                <a:lnTo>
                  <a:pt x="114" y="226"/>
                </a:lnTo>
                <a:lnTo>
                  <a:pt x="114" y="113"/>
                </a:lnTo>
                <a:lnTo>
                  <a:pt x="284" y="113"/>
                </a:lnTo>
                <a:lnTo>
                  <a:pt x="284" y="56"/>
                </a:lnTo>
                <a:lnTo>
                  <a:pt x="511" y="56"/>
                </a:lnTo>
                <a:lnTo>
                  <a:pt x="511" y="113"/>
                </a:lnTo>
                <a:lnTo>
                  <a:pt x="567" y="113"/>
                </a:lnTo>
                <a:lnTo>
                  <a:pt x="567" y="226"/>
                </a:lnTo>
                <a:lnTo>
                  <a:pt x="737" y="226"/>
                </a:lnTo>
                <a:lnTo>
                  <a:pt x="737" y="170"/>
                </a:lnTo>
                <a:lnTo>
                  <a:pt x="907" y="170"/>
                </a:lnTo>
                <a:lnTo>
                  <a:pt x="907" y="0"/>
                </a:lnTo>
                <a:lnTo>
                  <a:pt x="1078" y="0"/>
                </a:lnTo>
                <a:lnTo>
                  <a:pt x="1078" y="283"/>
                </a:lnTo>
                <a:lnTo>
                  <a:pt x="1021" y="283"/>
                </a:lnTo>
                <a:lnTo>
                  <a:pt x="1021" y="340"/>
                </a:lnTo>
                <a:lnTo>
                  <a:pt x="964" y="340"/>
                </a:lnTo>
                <a:lnTo>
                  <a:pt x="964" y="397"/>
                </a:lnTo>
                <a:lnTo>
                  <a:pt x="907" y="397"/>
                </a:lnTo>
                <a:lnTo>
                  <a:pt x="907" y="453"/>
                </a:lnTo>
                <a:lnTo>
                  <a:pt x="964" y="453"/>
                </a:lnTo>
                <a:lnTo>
                  <a:pt x="964" y="510"/>
                </a:lnTo>
                <a:lnTo>
                  <a:pt x="1021" y="510"/>
                </a:lnTo>
                <a:lnTo>
                  <a:pt x="1021" y="737"/>
                </a:lnTo>
                <a:lnTo>
                  <a:pt x="1078" y="737"/>
                </a:lnTo>
                <a:lnTo>
                  <a:pt x="1078" y="793"/>
                </a:lnTo>
                <a:lnTo>
                  <a:pt x="1134" y="793"/>
                </a:lnTo>
                <a:lnTo>
                  <a:pt x="1134" y="850"/>
                </a:lnTo>
                <a:lnTo>
                  <a:pt x="1248" y="850"/>
                </a:lnTo>
                <a:lnTo>
                  <a:pt x="1248" y="1020"/>
                </a:lnTo>
                <a:lnTo>
                  <a:pt x="1191" y="1020"/>
                </a:lnTo>
                <a:lnTo>
                  <a:pt x="1191" y="1077"/>
                </a:lnTo>
                <a:lnTo>
                  <a:pt x="1304" y="1077"/>
                </a:lnTo>
                <a:lnTo>
                  <a:pt x="1304" y="1190"/>
                </a:lnTo>
                <a:lnTo>
                  <a:pt x="1248" y="1190"/>
                </a:lnTo>
                <a:lnTo>
                  <a:pt x="1248" y="1134"/>
                </a:lnTo>
                <a:lnTo>
                  <a:pt x="1021" y="1134"/>
                </a:lnTo>
                <a:lnTo>
                  <a:pt x="1021" y="1190"/>
                </a:lnTo>
                <a:lnTo>
                  <a:pt x="964" y="1190"/>
                </a:lnTo>
                <a:lnTo>
                  <a:pt x="964" y="1247"/>
                </a:lnTo>
                <a:lnTo>
                  <a:pt x="1021" y="1247"/>
                </a:lnTo>
                <a:lnTo>
                  <a:pt x="1021" y="1360"/>
                </a:lnTo>
                <a:lnTo>
                  <a:pt x="851" y="1360"/>
                </a:lnTo>
                <a:lnTo>
                  <a:pt x="851" y="1304"/>
                </a:lnTo>
                <a:lnTo>
                  <a:pt x="794" y="1304"/>
                </a:lnTo>
                <a:lnTo>
                  <a:pt x="794" y="1247"/>
                </a:lnTo>
                <a:lnTo>
                  <a:pt x="737" y="1247"/>
                </a:lnTo>
                <a:lnTo>
                  <a:pt x="737" y="1020"/>
                </a:lnTo>
                <a:lnTo>
                  <a:pt x="681" y="1020"/>
                </a:lnTo>
                <a:lnTo>
                  <a:pt x="681" y="964"/>
                </a:lnTo>
                <a:lnTo>
                  <a:pt x="624" y="964"/>
                </a:lnTo>
                <a:lnTo>
                  <a:pt x="624" y="1134"/>
                </a:lnTo>
                <a:lnTo>
                  <a:pt x="511" y="1134"/>
                </a:lnTo>
                <a:lnTo>
                  <a:pt x="511" y="1077"/>
                </a:lnTo>
                <a:lnTo>
                  <a:pt x="454" y="1077"/>
                </a:lnTo>
                <a:lnTo>
                  <a:pt x="454" y="680"/>
                </a:lnTo>
                <a:lnTo>
                  <a:pt x="397" y="680"/>
                </a:lnTo>
                <a:lnTo>
                  <a:pt x="397" y="1020"/>
                </a:lnTo>
                <a:lnTo>
                  <a:pt x="284" y="1020"/>
                </a:lnTo>
                <a:lnTo>
                  <a:pt x="284" y="850"/>
                </a:lnTo>
                <a:lnTo>
                  <a:pt x="227" y="850"/>
                </a:lnTo>
                <a:lnTo>
                  <a:pt x="227" y="964"/>
                </a:lnTo>
                <a:lnTo>
                  <a:pt x="114" y="964"/>
                </a:lnTo>
                <a:lnTo>
                  <a:pt x="114" y="1020"/>
                </a:lnTo>
                <a:lnTo>
                  <a:pt x="0" y="102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2" name="Freeform 965"/>
          <p:cNvSpPr>
            <a:spLocks/>
          </p:cNvSpPr>
          <p:nvPr/>
        </p:nvSpPr>
        <p:spPr bwMode="auto">
          <a:xfrm>
            <a:off x="3279269" y="8528625"/>
            <a:ext cx="187837" cy="234175"/>
          </a:xfrm>
          <a:custGeom>
            <a:avLst/>
            <a:gdLst>
              <a:gd name="T0" fmla="*/ 57 w 227"/>
              <a:gd name="T1" fmla="*/ 56 h 283"/>
              <a:gd name="T2" fmla="*/ 113 w 227"/>
              <a:gd name="T3" fmla="*/ 56 h 283"/>
              <a:gd name="T4" fmla="*/ 113 w 227"/>
              <a:gd name="T5" fmla="*/ 0 h 283"/>
              <a:gd name="T6" fmla="*/ 227 w 227"/>
              <a:gd name="T7" fmla="*/ 0 h 283"/>
              <a:gd name="T8" fmla="*/ 227 w 227"/>
              <a:gd name="T9" fmla="*/ 113 h 283"/>
              <a:gd name="T10" fmla="*/ 170 w 227"/>
              <a:gd name="T11" fmla="*/ 113 h 283"/>
              <a:gd name="T12" fmla="*/ 170 w 227"/>
              <a:gd name="T13" fmla="*/ 283 h 283"/>
              <a:gd name="T14" fmla="*/ 0 w 227"/>
              <a:gd name="T15" fmla="*/ 283 h 283"/>
              <a:gd name="T16" fmla="*/ 0 w 227"/>
              <a:gd name="T17" fmla="*/ 170 h 283"/>
              <a:gd name="T18" fmla="*/ 57 w 227"/>
              <a:gd name="T19" fmla="*/ 170 h 283"/>
              <a:gd name="T20" fmla="*/ 57 w 227"/>
              <a:gd name="T21" fmla="*/ 56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7" h="283">
                <a:moveTo>
                  <a:pt x="57" y="56"/>
                </a:moveTo>
                <a:lnTo>
                  <a:pt x="113" y="56"/>
                </a:lnTo>
                <a:lnTo>
                  <a:pt x="113" y="0"/>
                </a:lnTo>
                <a:lnTo>
                  <a:pt x="227" y="0"/>
                </a:lnTo>
                <a:lnTo>
                  <a:pt x="227" y="113"/>
                </a:lnTo>
                <a:lnTo>
                  <a:pt x="170" y="113"/>
                </a:lnTo>
                <a:lnTo>
                  <a:pt x="170" y="283"/>
                </a:lnTo>
                <a:lnTo>
                  <a:pt x="0" y="283"/>
                </a:lnTo>
                <a:lnTo>
                  <a:pt x="0" y="170"/>
                </a:lnTo>
                <a:lnTo>
                  <a:pt x="57" y="170"/>
                </a:lnTo>
                <a:lnTo>
                  <a:pt x="57" y="56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3" name="Freeform 966"/>
          <p:cNvSpPr>
            <a:spLocks/>
          </p:cNvSpPr>
          <p:nvPr/>
        </p:nvSpPr>
        <p:spPr bwMode="auto">
          <a:xfrm>
            <a:off x="3326435" y="8293623"/>
            <a:ext cx="374846" cy="609848"/>
          </a:xfrm>
          <a:custGeom>
            <a:avLst/>
            <a:gdLst>
              <a:gd name="T0" fmla="*/ 113 w 453"/>
              <a:gd name="T1" fmla="*/ 397 h 737"/>
              <a:gd name="T2" fmla="*/ 113 w 453"/>
              <a:gd name="T3" fmla="*/ 624 h 737"/>
              <a:gd name="T4" fmla="*/ 56 w 453"/>
              <a:gd name="T5" fmla="*/ 624 h 737"/>
              <a:gd name="T6" fmla="*/ 56 w 453"/>
              <a:gd name="T7" fmla="*/ 737 h 737"/>
              <a:gd name="T8" fmla="*/ 170 w 453"/>
              <a:gd name="T9" fmla="*/ 737 h 737"/>
              <a:gd name="T10" fmla="*/ 170 w 453"/>
              <a:gd name="T11" fmla="*/ 681 h 737"/>
              <a:gd name="T12" fmla="*/ 283 w 453"/>
              <a:gd name="T13" fmla="*/ 681 h 737"/>
              <a:gd name="T14" fmla="*/ 283 w 453"/>
              <a:gd name="T15" fmla="*/ 454 h 737"/>
              <a:gd name="T16" fmla="*/ 340 w 453"/>
              <a:gd name="T17" fmla="*/ 454 h 737"/>
              <a:gd name="T18" fmla="*/ 340 w 453"/>
              <a:gd name="T19" fmla="*/ 397 h 737"/>
              <a:gd name="T20" fmla="*/ 397 w 453"/>
              <a:gd name="T21" fmla="*/ 397 h 737"/>
              <a:gd name="T22" fmla="*/ 397 w 453"/>
              <a:gd name="T23" fmla="*/ 340 h 737"/>
              <a:gd name="T24" fmla="*/ 453 w 453"/>
              <a:gd name="T25" fmla="*/ 340 h 737"/>
              <a:gd name="T26" fmla="*/ 453 w 453"/>
              <a:gd name="T27" fmla="*/ 114 h 737"/>
              <a:gd name="T28" fmla="*/ 397 w 453"/>
              <a:gd name="T29" fmla="*/ 114 h 737"/>
              <a:gd name="T30" fmla="*/ 397 w 453"/>
              <a:gd name="T31" fmla="*/ 57 h 737"/>
              <a:gd name="T32" fmla="*/ 227 w 453"/>
              <a:gd name="T33" fmla="*/ 57 h 737"/>
              <a:gd name="T34" fmla="*/ 227 w 453"/>
              <a:gd name="T35" fmla="*/ 0 h 737"/>
              <a:gd name="T36" fmla="*/ 113 w 453"/>
              <a:gd name="T37" fmla="*/ 0 h 737"/>
              <a:gd name="T38" fmla="*/ 113 w 453"/>
              <a:gd name="T39" fmla="*/ 114 h 737"/>
              <a:gd name="T40" fmla="*/ 56 w 453"/>
              <a:gd name="T41" fmla="*/ 114 h 737"/>
              <a:gd name="T42" fmla="*/ 56 w 453"/>
              <a:gd name="T43" fmla="*/ 170 h 737"/>
              <a:gd name="T44" fmla="*/ 0 w 453"/>
              <a:gd name="T45" fmla="*/ 170 h 737"/>
              <a:gd name="T46" fmla="*/ 0 w 453"/>
              <a:gd name="T47" fmla="*/ 340 h 737"/>
              <a:gd name="T48" fmla="*/ 56 w 453"/>
              <a:gd name="T49" fmla="*/ 340 h 737"/>
              <a:gd name="T50" fmla="*/ 56 w 453"/>
              <a:gd name="T51" fmla="*/ 284 h 737"/>
              <a:gd name="T52" fmla="*/ 170 w 453"/>
              <a:gd name="T53" fmla="*/ 284 h 737"/>
              <a:gd name="T54" fmla="*/ 170 w 453"/>
              <a:gd name="T55" fmla="*/ 397 h 737"/>
              <a:gd name="T56" fmla="*/ 113 w 453"/>
              <a:gd name="T57" fmla="*/ 39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53" h="737">
                <a:moveTo>
                  <a:pt x="113" y="397"/>
                </a:moveTo>
                <a:lnTo>
                  <a:pt x="113" y="624"/>
                </a:lnTo>
                <a:lnTo>
                  <a:pt x="56" y="624"/>
                </a:lnTo>
                <a:lnTo>
                  <a:pt x="56" y="737"/>
                </a:lnTo>
                <a:lnTo>
                  <a:pt x="170" y="737"/>
                </a:lnTo>
                <a:lnTo>
                  <a:pt x="170" y="681"/>
                </a:lnTo>
                <a:lnTo>
                  <a:pt x="283" y="681"/>
                </a:lnTo>
                <a:lnTo>
                  <a:pt x="283" y="454"/>
                </a:lnTo>
                <a:lnTo>
                  <a:pt x="340" y="454"/>
                </a:lnTo>
                <a:lnTo>
                  <a:pt x="340" y="397"/>
                </a:lnTo>
                <a:lnTo>
                  <a:pt x="397" y="397"/>
                </a:lnTo>
                <a:lnTo>
                  <a:pt x="397" y="340"/>
                </a:lnTo>
                <a:lnTo>
                  <a:pt x="453" y="340"/>
                </a:lnTo>
                <a:lnTo>
                  <a:pt x="453" y="114"/>
                </a:lnTo>
                <a:lnTo>
                  <a:pt x="397" y="114"/>
                </a:lnTo>
                <a:lnTo>
                  <a:pt x="397" y="57"/>
                </a:lnTo>
                <a:lnTo>
                  <a:pt x="227" y="57"/>
                </a:lnTo>
                <a:lnTo>
                  <a:pt x="227" y="0"/>
                </a:lnTo>
                <a:lnTo>
                  <a:pt x="113" y="0"/>
                </a:lnTo>
                <a:lnTo>
                  <a:pt x="113" y="114"/>
                </a:lnTo>
                <a:lnTo>
                  <a:pt x="56" y="114"/>
                </a:lnTo>
                <a:lnTo>
                  <a:pt x="56" y="170"/>
                </a:lnTo>
                <a:lnTo>
                  <a:pt x="0" y="170"/>
                </a:lnTo>
                <a:lnTo>
                  <a:pt x="0" y="340"/>
                </a:lnTo>
                <a:lnTo>
                  <a:pt x="56" y="340"/>
                </a:lnTo>
                <a:lnTo>
                  <a:pt x="56" y="284"/>
                </a:lnTo>
                <a:lnTo>
                  <a:pt x="170" y="284"/>
                </a:lnTo>
                <a:lnTo>
                  <a:pt x="170" y="397"/>
                </a:lnTo>
                <a:lnTo>
                  <a:pt x="113" y="397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4" name="Freeform 967"/>
          <p:cNvSpPr>
            <a:spLocks/>
          </p:cNvSpPr>
          <p:nvPr/>
        </p:nvSpPr>
        <p:spPr bwMode="auto">
          <a:xfrm>
            <a:off x="2950762" y="8247284"/>
            <a:ext cx="469178" cy="750519"/>
          </a:xfrm>
          <a:custGeom>
            <a:avLst/>
            <a:gdLst>
              <a:gd name="T0" fmla="*/ 567 w 567"/>
              <a:gd name="T1" fmla="*/ 56 h 907"/>
              <a:gd name="T2" fmla="*/ 510 w 567"/>
              <a:gd name="T3" fmla="*/ 56 h 907"/>
              <a:gd name="T4" fmla="*/ 510 w 567"/>
              <a:gd name="T5" fmla="*/ 0 h 907"/>
              <a:gd name="T6" fmla="*/ 340 w 567"/>
              <a:gd name="T7" fmla="*/ 0 h 907"/>
              <a:gd name="T8" fmla="*/ 340 w 567"/>
              <a:gd name="T9" fmla="*/ 56 h 907"/>
              <a:gd name="T10" fmla="*/ 284 w 567"/>
              <a:gd name="T11" fmla="*/ 56 h 907"/>
              <a:gd name="T12" fmla="*/ 284 w 567"/>
              <a:gd name="T13" fmla="*/ 170 h 907"/>
              <a:gd name="T14" fmla="*/ 227 w 567"/>
              <a:gd name="T15" fmla="*/ 170 h 907"/>
              <a:gd name="T16" fmla="*/ 227 w 567"/>
              <a:gd name="T17" fmla="*/ 226 h 907"/>
              <a:gd name="T18" fmla="*/ 170 w 567"/>
              <a:gd name="T19" fmla="*/ 226 h 907"/>
              <a:gd name="T20" fmla="*/ 170 w 567"/>
              <a:gd name="T21" fmla="*/ 283 h 907"/>
              <a:gd name="T22" fmla="*/ 114 w 567"/>
              <a:gd name="T23" fmla="*/ 283 h 907"/>
              <a:gd name="T24" fmla="*/ 114 w 567"/>
              <a:gd name="T25" fmla="*/ 340 h 907"/>
              <a:gd name="T26" fmla="*/ 0 w 567"/>
              <a:gd name="T27" fmla="*/ 340 h 907"/>
              <a:gd name="T28" fmla="*/ 0 w 567"/>
              <a:gd name="T29" fmla="*/ 510 h 907"/>
              <a:gd name="T30" fmla="*/ 57 w 567"/>
              <a:gd name="T31" fmla="*/ 510 h 907"/>
              <a:gd name="T32" fmla="*/ 57 w 567"/>
              <a:gd name="T33" fmla="*/ 567 h 907"/>
              <a:gd name="T34" fmla="*/ 0 w 567"/>
              <a:gd name="T35" fmla="*/ 567 h 907"/>
              <a:gd name="T36" fmla="*/ 0 w 567"/>
              <a:gd name="T37" fmla="*/ 680 h 907"/>
              <a:gd name="T38" fmla="*/ 57 w 567"/>
              <a:gd name="T39" fmla="*/ 680 h 907"/>
              <a:gd name="T40" fmla="*/ 57 w 567"/>
              <a:gd name="T41" fmla="*/ 793 h 907"/>
              <a:gd name="T42" fmla="*/ 114 w 567"/>
              <a:gd name="T43" fmla="*/ 793 h 907"/>
              <a:gd name="T44" fmla="*/ 114 w 567"/>
              <a:gd name="T45" fmla="*/ 907 h 907"/>
              <a:gd name="T46" fmla="*/ 227 w 567"/>
              <a:gd name="T47" fmla="*/ 907 h 907"/>
              <a:gd name="T48" fmla="*/ 227 w 567"/>
              <a:gd name="T49" fmla="*/ 850 h 907"/>
              <a:gd name="T50" fmla="*/ 397 w 567"/>
              <a:gd name="T51" fmla="*/ 850 h 907"/>
              <a:gd name="T52" fmla="*/ 397 w 567"/>
              <a:gd name="T53" fmla="*/ 737 h 907"/>
              <a:gd name="T54" fmla="*/ 454 w 567"/>
              <a:gd name="T55" fmla="*/ 737 h 907"/>
              <a:gd name="T56" fmla="*/ 454 w 567"/>
              <a:gd name="T57" fmla="*/ 793 h 907"/>
              <a:gd name="T58" fmla="*/ 510 w 567"/>
              <a:gd name="T59" fmla="*/ 793 h 907"/>
              <a:gd name="T60" fmla="*/ 510 w 567"/>
              <a:gd name="T61" fmla="*/ 680 h 907"/>
              <a:gd name="T62" fmla="*/ 567 w 567"/>
              <a:gd name="T63" fmla="*/ 680 h 907"/>
              <a:gd name="T64" fmla="*/ 567 w 567"/>
              <a:gd name="T65" fmla="*/ 623 h 907"/>
              <a:gd name="T66" fmla="*/ 397 w 567"/>
              <a:gd name="T67" fmla="*/ 623 h 907"/>
              <a:gd name="T68" fmla="*/ 397 w 567"/>
              <a:gd name="T69" fmla="*/ 510 h 907"/>
              <a:gd name="T70" fmla="*/ 454 w 567"/>
              <a:gd name="T71" fmla="*/ 510 h 907"/>
              <a:gd name="T72" fmla="*/ 454 w 567"/>
              <a:gd name="T73" fmla="*/ 226 h 907"/>
              <a:gd name="T74" fmla="*/ 510 w 567"/>
              <a:gd name="T75" fmla="*/ 226 h 907"/>
              <a:gd name="T76" fmla="*/ 510 w 567"/>
              <a:gd name="T77" fmla="*/ 170 h 907"/>
              <a:gd name="T78" fmla="*/ 567 w 567"/>
              <a:gd name="T79" fmla="*/ 170 h 907"/>
              <a:gd name="T80" fmla="*/ 567 w 567"/>
              <a:gd name="T81" fmla="*/ 5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7" h="907">
                <a:moveTo>
                  <a:pt x="567" y="56"/>
                </a:moveTo>
                <a:lnTo>
                  <a:pt x="510" y="56"/>
                </a:lnTo>
                <a:lnTo>
                  <a:pt x="510" y="0"/>
                </a:lnTo>
                <a:lnTo>
                  <a:pt x="340" y="0"/>
                </a:lnTo>
                <a:lnTo>
                  <a:pt x="340" y="56"/>
                </a:lnTo>
                <a:lnTo>
                  <a:pt x="284" y="56"/>
                </a:lnTo>
                <a:lnTo>
                  <a:pt x="284" y="170"/>
                </a:lnTo>
                <a:lnTo>
                  <a:pt x="227" y="170"/>
                </a:lnTo>
                <a:lnTo>
                  <a:pt x="227" y="226"/>
                </a:lnTo>
                <a:lnTo>
                  <a:pt x="170" y="226"/>
                </a:lnTo>
                <a:lnTo>
                  <a:pt x="170" y="283"/>
                </a:lnTo>
                <a:lnTo>
                  <a:pt x="114" y="283"/>
                </a:lnTo>
                <a:lnTo>
                  <a:pt x="114" y="340"/>
                </a:lnTo>
                <a:lnTo>
                  <a:pt x="0" y="340"/>
                </a:lnTo>
                <a:lnTo>
                  <a:pt x="0" y="510"/>
                </a:lnTo>
                <a:lnTo>
                  <a:pt x="57" y="510"/>
                </a:lnTo>
                <a:lnTo>
                  <a:pt x="57" y="567"/>
                </a:lnTo>
                <a:lnTo>
                  <a:pt x="0" y="567"/>
                </a:lnTo>
                <a:lnTo>
                  <a:pt x="0" y="680"/>
                </a:lnTo>
                <a:lnTo>
                  <a:pt x="57" y="680"/>
                </a:lnTo>
                <a:lnTo>
                  <a:pt x="57" y="793"/>
                </a:lnTo>
                <a:lnTo>
                  <a:pt x="114" y="793"/>
                </a:lnTo>
                <a:lnTo>
                  <a:pt x="114" y="907"/>
                </a:lnTo>
                <a:lnTo>
                  <a:pt x="227" y="907"/>
                </a:lnTo>
                <a:lnTo>
                  <a:pt x="227" y="850"/>
                </a:lnTo>
                <a:lnTo>
                  <a:pt x="397" y="850"/>
                </a:lnTo>
                <a:lnTo>
                  <a:pt x="397" y="737"/>
                </a:lnTo>
                <a:lnTo>
                  <a:pt x="454" y="737"/>
                </a:lnTo>
                <a:lnTo>
                  <a:pt x="454" y="793"/>
                </a:lnTo>
                <a:lnTo>
                  <a:pt x="510" y="793"/>
                </a:lnTo>
                <a:lnTo>
                  <a:pt x="510" y="680"/>
                </a:lnTo>
                <a:lnTo>
                  <a:pt x="567" y="680"/>
                </a:lnTo>
                <a:lnTo>
                  <a:pt x="567" y="623"/>
                </a:lnTo>
                <a:lnTo>
                  <a:pt x="397" y="623"/>
                </a:lnTo>
                <a:lnTo>
                  <a:pt x="397" y="510"/>
                </a:lnTo>
                <a:lnTo>
                  <a:pt x="454" y="510"/>
                </a:lnTo>
                <a:lnTo>
                  <a:pt x="454" y="226"/>
                </a:lnTo>
                <a:lnTo>
                  <a:pt x="510" y="226"/>
                </a:lnTo>
                <a:lnTo>
                  <a:pt x="510" y="170"/>
                </a:lnTo>
                <a:lnTo>
                  <a:pt x="567" y="170"/>
                </a:lnTo>
                <a:lnTo>
                  <a:pt x="567" y="56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5" name="Freeform 968"/>
          <p:cNvSpPr>
            <a:spLocks/>
          </p:cNvSpPr>
          <p:nvPr/>
        </p:nvSpPr>
        <p:spPr bwMode="auto">
          <a:xfrm>
            <a:off x="3232103" y="7730940"/>
            <a:ext cx="469178" cy="609848"/>
          </a:xfrm>
          <a:custGeom>
            <a:avLst/>
            <a:gdLst>
              <a:gd name="T0" fmla="*/ 397 w 567"/>
              <a:gd name="T1" fmla="*/ 0 h 737"/>
              <a:gd name="T2" fmla="*/ 397 w 567"/>
              <a:gd name="T3" fmla="*/ 57 h 737"/>
              <a:gd name="T4" fmla="*/ 341 w 567"/>
              <a:gd name="T5" fmla="*/ 57 h 737"/>
              <a:gd name="T6" fmla="*/ 341 w 567"/>
              <a:gd name="T7" fmla="*/ 113 h 737"/>
              <a:gd name="T8" fmla="*/ 284 w 567"/>
              <a:gd name="T9" fmla="*/ 113 h 737"/>
              <a:gd name="T10" fmla="*/ 284 w 567"/>
              <a:gd name="T11" fmla="*/ 170 h 737"/>
              <a:gd name="T12" fmla="*/ 227 w 567"/>
              <a:gd name="T13" fmla="*/ 170 h 737"/>
              <a:gd name="T14" fmla="*/ 227 w 567"/>
              <a:gd name="T15" fmla="*/ 340 h 737"/>
              <a:gd name="T16" fmla="*/ 0 w 567"/>
              <a:gd name="T17" fmla="*/ 340 h 737"/>
              <a:gd name="T18" fmla="*/ 0 w 567"/>
              <a:gd name="T19" fmla="*/ 397 h 737"/>
              <a:gd name="T20" fmla="*/ 57 w 567"/>
              <a:gd name="T21" fmla="*/ 397 h 737"/>
              <a:gd name="T22" fmla="*/ 57 w 567"/>
              <a:gd name="T23" fmla="*/ 453 h 737"/>
              <a:gd name="T24" fmla="*/ 0 w 567"/>
              <a:gd name="T25" fmla="*/ 453 h 737"/>
              <a:gd name="T26" fmla="*/ 0 w 567"/>
              <a:gd name="T27" fmla="*/ 510 h 737"/>
              <a:gd name="T28" fmla="*/ 57 w 567"/>
              <a:gd name="T29" fmla="*/ 510 h 737"/>
              <a:gd name="T30" fmla="*/ 57 w 567"/>
              <a:gd name="T31" fmla="*/ 624 h 737"/>
              <a:gd name="T32" fmla="*/ 170 w 567"/>
              <a:gd name="T33" fmla="*/ 624 h 737"/>
              <a:gd name="T34" fmla="*/ 170 w 567"/>
              <a:gd name="T35" fmla="*/ 680 h 737"/>
              <a:gd name="T36" fmla="*/ 341 w 567"/>
              <a:gd name="T37" fmla="*/ 680 h 737"/>
              <a:gd name="T38" fmla="*/ 341 w 567"/>
              <a:gd name="T39" fmla="*/ 737 h 737"/>
              <a:gd name="T40" fmla="*/ 511 w 567"/>
              <a:gd name="T41" fmla="*/ 737 h 737"/>
              <a:gd name="T42" fmla="*/ 511 w 567"/>
              <a:gd name="T43" fmla="*/ 680 h 737"/>
              <a:gd name="T44" fmla="*/ 567 w 567"/>
              <a:gd name="T45" fmla="*/ 680 h 737"/>
              <a:gd name="T46" fmla="*/ 567 w 567"/>
              <a:gd name="T47" fmla="*/ 453 h 737"/>
              <a:gd name="T48" fmla="*/ 511 w 567"/>
              <a:gd name="T49" fmla="*/ 453 h 737"/>
              <a:gd name="T50" fmla="*/ 511 w 567"/>
              <a:gd name="T51" fmla="*/ 340 h 737"/>
              <a:gd name="T52" fmla="*/ 454 w 567"/>
              <a:gd name="T53" fmla="*/ 340 h 737"/>
              <a:gd name="T54" fmla="*/ 454 w 567"/>
              <a:gd name="T55" fmla="*/ 113 h 737"/>
              <a:gd name="T56" fmla="*/ 511 w 567"/>
              <a:gd name="T57" fmla="*/ 113 h 737"/>
              <a:gd name="T58" fmla="*/ 511 w 567"/>
              <a:gd name="T59" fmla="*/ 0 h 737"/>
              <a:gd name="T60" fmla="*/ 397 w 567"/>
              <a:gd name="T61" fmla="*/ 0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67" h="737">
                <a:moveTo>
                  <a:pt x="397" y="0"/>
                </a:moveTo>
                <a:lnTo>
                  <a:pt x="397" y="57"/>
                </a:lnTo>
                <a:lnTo>
                  <a:pt x="341" y="57"/>
                </a:lnTo>
                <a:lnTo>
                  <a:pt x="341" y="113"/>
                </a:lnTo>
                <a:lnTo>
                  <a:pt x="284" y="113"/>
                </a:lnTo>
                <a:lnTo>
                  <a:pt x="284" y="170"/>
                </a:lnTo>
                <a:lnTo>
                  <a:pt x="227" y="170"/>
                </a:lnTo>
                <a:lnTo>
                  <a:pt x="227" y="340"/>
                </a:lnTo>
                <a:lnTo>
                  <a:pt x="0" y="340"/>
                </a:lnTo>
                <a:lnTo>
                  <a:pt x="0" y="397"/>
                </a:lnTo>
                <a:lnTo>
                  <a:pt x="57" y="397"/>
                </a:lnTo>
                <a:lnTo>
                  <a:pt x="57" y="453"/>
                </a:lnTo>
                <a:lnTo>
                  <a:pt x="0" y="453"/>
                </a:lnTo>
                <a:lnTo>
                  <a:pt x="0" y="510"/>
                </a:lnTo>
                <a:lnTo>
                  <a:pt x="57" y="510"/>
                </a:lnTo>
                <a:lnTo>
                  <a:pt x="57" y="624"/>
                </a:lnTo>
                <a:lnTo>
                  <a:pt x="170" y="624"/>
                </a:lnTo>
                <a:lnTo>
                  <a:pt x="170" y="680"/>
                </a:lnTo>
                <a:lnTo>
                  <a:pt x="341" y="680"/>
                </a:lnTo>
                <a:lnTo>
                  <a:pt x="341" y="737"/>
                </a:lnTo>
                <a:lnTo>
                  <a:pt x="511" y="737"/>
                </a:lnTo>
                <a:lnTo>
                  <a:pt x="511" y="680"/>
                </a:lnTo>
                <a:lnTo>
                  <a:pt x="567" y="680"/>
                </a:lnTo>
                <a:lnTo>
                  <a:pt x="567" y="453"/>
                </a:lnTo>
                <a:lnTo>
                  <a:pt x="511" y="453"/>
                </a:lnTo>
                <a:lnTo>
                  <a:pt x="511" y="340"/>
                </a:lnTo>
                <a:lnTo>
                  <a:pt x="454" y="340"/>
                </a:lnTo>
                <a:lnTo>
                  <a:pt x="454" y="113"/>
                </a:lnTo>
                <a:lnTo>
                  <a:pt x="511" y="113"/>
                </a:lnTo>
                <a:lnTo>
                  <a:pt x="511" y="0"/>
                </a:lnTo>
                <a:lnTo>
                  <a:pt x="39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6" name="Freeform 969"/>
          <p:cNvSpPr>
            <a:spLocks/>
          </p:cNvSpPr>
          <p:nvPr/>
        </p:nvSpPr>
        <p:spPr bwMode="auto">
          <a:xfrm>
            <a:off x="2622255" y="7543104"/>
            <a:ext cx="938355" cy="985521"/>
          </a:xfrm>
          <a:custGeom>
            <a:avLst/>
            <a:gdLst>
              <a:gd name="T0" fmla="*/ 964 w 1134"/>
              <a:gd name="T1" fmla="*/ 170 h 1191"/>
              <a:gd name="T2" fmla="*/ 907 w 1134"/>
              <a:gd name="T3" fmla="*/ 113 h 1191"/>
              <a:gd name="T4" fmla="*/ 737 w 1134"/>
              <a:gd name="T5" fmla="*/ 57 h 1191"/>
              <a:gd name="T6" fmla="*/ 794 w 1134"/>
              <a:gd name="T7" fmla="*/ 113 h 1191"/>
              <a:gd name="T8" fmla="*/ 624 w 1134"/>
              <a:gd name="T9" fmla="*/ 227 h 1191"/>
              <a:gd name="T10" fmla="*/ 511 w 1134"/>
              <a:gd name="T11" fmla="*/ 284 h 1191"/>
              <a:gd name="T12" fmla="*/ 340 w 1134"/>
              <a:gd name="T13" fmla="*/ 340 h 1191"/>
              <a:gd name="T14" fmla="*/ 284 w 1134"/>
              <a:gd name="T15" fmla="*/ 284 h 1191"/>
              <a:gd name="T16" fmla="*/ 227 w 1134"/>
              <a:gd name="T17" fmla="*/ 227 h 1191"/>
              <a:gd name="T18" fmla="*/ 114 w 1134"/>
              <a:gd name="T19" fmla="*/ 57 h 1191"/>
              <a:gd name="T20" fmla="*/ 0 w 1134"/>
              <a:gd name="T21" fmla="*/ 0 h 1191"/>
              <a:gd name="T22" fmla="*/ 57 w 1134"/>
              <a:gd name="T23" fmla="*/ 227 h 1191"/>
              <a:gd name="T24" fmla="*/ 114 w 1134"/>
              <a:gd name="T25" fmla="*/ 340 h 1191"/>
              <a:gd name="T26" fmla="*/ 170 w 1134"/>
              <a:gd name="T27" fmla="*/ 397 h 1191"/>
              <a:gd name="T28" fmla="*/ 114 w 1134"/>
              <a:gd name="T29" fmla="*/ 510 h 1191"/>
              <a:gd name="T30" fmla="*/ 57 w 1134"/>
              <a:gd name="T31" fmla="*/ 680 h 1191"/>
              <a:gd name="T32" fmla="*/ 114 w 1134"/>
              <a:gd name="T33" fmla="*/ 737 h 1191"/>
              <a:gd name="T34" fmla="*/ 170 w 1134"/>
              <a:gd name="T35" fmla="*/ 851 h 1191"/>
              <a:gd name="T36" fmla="*/ 284 w 1134"/>
              <a:gd name="T37" fmla="*/ 907 h 1191"/>
              <a:gd name="T38" fmla="*/ 340 w 1134"/>
              <a:gd name="T39" fmla="*/ 1021 h 1191"/>
              <a:gd name="T40" fmla="*/ 397 w 1134"/>
              <a:gd name="T41" fmla="*/ 1077 h 1191"/>
              <a:gd name="T42" fmla="*/ 511 w 1134"/>
              <a:gd name="T43" fmla="*/ 1191 h 1191"/>
              <a:gd name="T44" fmla="*/ 567 w 1134"/>
              <a:gd name="T45" fmla="*/ 1134 h 1191"/>
              <a:gd name="T46" fmla="*/ 624 w 1134"/>
              <a:gd name="T47" fmla="*/ 1077 h 1191"/>
              <a:gd name="T48" fmla="*/ 681 w 1134"/>
              <a:gd name="T49" fmla="*/ 1021 h 1191"/>
              <a:gd name="T50" fmla="*/ 737 w 1134"/>
              <a:gd name="T51" fmla="*/ 907 h 1191"/>
              <a:gd name="T52" fmla="*/ 794 w 1134"/>
              <a:gd name="T53" fmla="*/ 851 h 1191"/>
              <a:gd name="T54" fmla="*/ 737 w 1134"/>
              <a:gd name="T55" fmla="*/ 737 h 1191"/>
              <a:gd name="T56" fmla="*/ 794 w 1134"/>
              <a:gd name="T57" fmla="*/ 680 h 1191"/>
              <a:gd name="T58" fmla="*/ 737 w 1134"/>
              <a:gd name="T59" fmla="*/ 624 h 1191"/>
              <a:gd name="T60" fmla="*/ 964 w 1134"/>
              <a:gd name="T61" fmla="*/ 567 h 1191"/>
              <a:gd name="T62" fmla="*/ 1021 w 1134"/>
              <a:gd name="T63" fmla="*/ 397 h 1191"/>
              <a:gd name="T64" fmla="*/ 1078 w 1134"/>
              <a:gd name="T65" fmla="*/ 340 h 1191"/>
              <a:gd name="T66" fmla="*/ 1134 w 1134"/>
              <a:gd name="T67" fmla="*/ 284 h 1191"/>
              <a:gd name="T68" fmla="*/ 1021 w 1134"/>
              <a:gd name="T69" fmla="*/ 227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34" h="1191">
                <a:moveTo>
                  <a:pt x="1021" y="170"/>
                </a:moveTo>
                <a:lnTo>
                  <a:pt x="964" y="170"/>
                </a:lnTo>
                <a:lnTo>
                  <a:pt x="964" y="113"/>
                </a:lnTo>
                <a:lnTo>
                  <a:pt x="907" y="113"/>
                </a:lnTo>
                <a:lnTo>
                  <a:pt x="907" y="57"/>
                </a:lnTo>
                <a:lnTo>
                  <a:pt x="737" y="57"/>
                </a:lnTo>
                <a:lnTo>
                  <a:pt x="737" y="113"/>
                </a:lnTo>
                <a:lnTo>
                  <a:pt x="794" y="113"/>
                </a:lnTo>
                <a:lnTo>
                  <a:pt x="794" y="227"/>
                </a:lnTo>
                <a:lnTo>
                  <a:pt x="624" y="227"/>
                </a:lnTo>
                <a:lnTo>
                  <a:pt x="624" y="284"/>
                </a:lnTo>
                <a:lnTo>
                  <a:pt x="511" y="284"/>
                </a:lnTo>
                <a:lnTo>
                  <a:pt x="511" y="340"/>
                </a:lnTo>
                <a:lnTo>
                  <a:pt x="340" y="340"/>
                </a:lnTo>
                <a:lnTo>
                  <a:pt x="340" y="284"/>
                </a:lnTo>
                <a:lnTo>
                  <a:pt x="284" y="284"/>
                </a:lnTo>
                <a:lnTo>
                  <a:pt x="284" y="227"/>
                </a:lnTo>
                <a:lnTo>
                  <a:pt x="227" y="227"/>
                </a:lnTo>
                <a:lnTo>
                  <a:pt x="227" y="57"/>
                </a:lnTo>
                <a:lnTo>
                  <a:pt x="114" y="57"/>
                </a:lnTo>
                <a:lnTo>
                  <a:pt x="114" y="0"/>
                </a:lnTo>
                <a:lnTo>
                  <a:pt x="0" y="0"/>
                </a:lnTo>
                <a:lnTo>
                  <a:pt x="0" y="227"/>
                </a:lnTo>
                <a:lnTo>
                  <a:pt x="57" y="227"/>
                </a:lnTo>
                <a:lnTo>
                  <a:pt x="57" y="340"/>
                </a:lnTo>
                <a:lnTo>
                  <a:pt x="114" y="340"/>
                </a:lnTo>
                <a:lnTo>
                  <a:pt x="114" y="397"/>
                </a:lnTo>
                <a:lnTo>
                  <a:pt x="170" y="397"/>
                </a:lnTo>
                <a:lnTo>
                  <a:pt x="170" y="510"/>
                </a:lnTo>
                <a:lnTo>
                  <a:pt x="114" y="510"/>
                </a:lnTo>
                <a:lnTo>
                  <a:pt x="114" y="680"/>
                </a:lnTo>
                <a:lnTo>
                  <a:pt x="57" y="680"/>
                </a:lnTo>
                <a:lnTo>
                  <a:pt x="57" y="737"/>
                </a:lnTo>
                <a:lnTo>
                  <a:pt x="114" y="737"/>
                </a:lnTo>
                <a:lnTo>
                  <a:pt x="114" y="851"/>
                </a:lnTo>
                <a:lnTo>
                  <a:pt x="170" y="851"/>
                </a:lnTo>
                <a:lnTo>
                  <a:pt x="170" y="907"/>
                </a:lnTo>
                <a:lnTo>
                  <a:pt x="284" y="907"/>
                </a:lnTo>
                <a:lnTo>
                  <a:pt x="284" y="1021"/>
                </a:lnTo>
                <a:lnTo>
                  <a:pt x="340" y="1021"/>
                </a:lnTo>
                <a:lnTo>
                  <a:pt x="340" y="1077"/>
                </a:lnTo>
                <a:lnTo>
                  <a:pt x="397" y="1077"/>
                </a:lnTo>
                <a:lnTo>
                  <a:pt x="397" y="1191"/>
                </a:lnTo>
                <a:lnTo>
                  <a:pt x="511" y="1191"/>
                </a:lnTo>
                <a:lnTo>
                  <a:pt x="511" y="1134"/>
                </a:lnTo>
                <a:lnTo>
                  <a:pt x="567" y="1134"/>
                </a:lnTo>
                <a:lnTo>
                  <a:pt x="567" y="1077"/>
                </a:lnTo>
                <a:lnTo>
                  <a:pt x="624" y="1077"/>
                </a:lnTo>
                <a:lnTo>
                  <a:pt x="624" y="1021"/>
                </a:lnTo>
                <a:lnTo>
                  <a:pt x="681" y="1021"/>
                </a:lnTo>
                <a:lnTo>
                  <a:pt x="681" y="907"/>
                </a:lnTo>
                <a:lnTo>
                  <a:pt x="737" y="907"/>
                </a:lnTo>
                <a:lnTo>
                  <a:pt x="737" y="851"/>
                </a:lnTo>
                <a:lnTo>
                  <a:pt x="794" y="851"/>
                </a:lnTo>
                <a:lnTo>
                  <a:pt x="794" y="737"/>
                </a:lnTo>
                <a:lnTo>
                  <a:pt x="737" y="737"/>
                </a:lnTo>
                <a:lnTo>
                  <a:pt x="737" y="680"/>
                </a:lnTo>
                <a:lnTo>
                  <a:pt x="794" y="680"/>
                </a:lnTo>
                <a:lnTo>
                  <a:pt x="794" y="624"/>
                </a:lnTo>
                <a:lnTo>
                  <a:pt x="737" y="624"/>
                </a:lnTo>
                <a:lnTo>
                  <a:pt x="737" y="567"/>
                </a:lnTo>
                <a:lnTo>
                  <a:pt x="964" y="567"/>
                </a:lnTo>
                <a:lnTo>
                  <a:pt x="964" y="397"/>
                </a:lnTo>
                <a:lnTo>
                  <a:pt x="1021" y="397"/>
                </a:lnTo>
                <a:lnTo>
                  <a:pt x="1021" y="340"/>
                </a:lnTo>
                <a:lnTo>
                  <a:pt x="1078" y="340"/>
                </a:lnTo>
                <a:lnTo>
                  <a:pt x="1078" y="284"/>
                </a:lnTo>
                <a:lnTo>
                  <a:pt x="1134" y="284"/>
                </a:lnTo>
                <a:lnTo>
                  <a:pt x="1134" y="227"/>
                </a:lnTo>
                <a:lnTo>
                  <a:pt x="1021" y="227"/>
                </a:lnTo>
                <a:lnTo>
                  <a:pt x="1021" y="17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7" name="Freeform 970"/>
          <p:cNvSpPr>
            <a:spLocks/>
          </p:cNvSpPr>
          <p:nvPr/>
        </p:nvSpPr>
        <p:spPr bwMode="auto">
          <a:xfrm>
            <a:off x="2481584" y="6557583"/>
            <a:ext cx="1501865" cy="1266862"/>
          </a:xfrm>
          <a:custGeom>
            <a:avLst/>
            <a:gdLst>
              <a:gd name="T0" fmla="*/ 0 w 1815"/>
              <a:gd name="T1" fmla="*/ 681 h 1531"/>
              <a:gd name="T2" fmla="*/ 57 w 1815"/>
              <a:gd name="T3" fmla="*/ 737 h 1531"/>
              <a:gd name="T4" fmla="*/ 114 w 1815"/>
              <a:gd name="T5" fmla="*/ 794 h 1531"/>
              <a:gd name="T6" fmla="*/ 227 w 1815"/>
              <a:gd name="T7" fmla="*/ 908 h 1531"/>
              <a:gd name="T8" fmla="*/ 170 w 1815"/>
              <a:gd name="T9" fmla="*/ 1191 h 1531"/>
              <a:gd name="T10" fmla="*/ 284 w 1815"/>
              <a:gd name="T11" fmla="*/ 1248 h 1531"/>
              <a:gd name="T12" fmla="*/ 397 w 1815"/>
              <a:gd name="T13" fmla="*/ 1418 h 1531"/>
              <a:gd name="T14" fmla="*/ 454 w 1815"/>
              <a:gd name="T15" fmla="*/ 1475 h 1531"/>
              <a:gd name="T16" fmla="*/ 510 w 1815"/>
              <a:gd name="T17" fmla="*/ 1531 h 1531"/>
              <a:gd name="T18" fmla="*/ 681 w 1815"/>
              <a:gd name="T19" fmla="*/ 1475 h 1531"/>
              <a:gd name="T20" fmla="*/ 794 w 1815"/>
              <a:gd name="T21" fmla="*/ 1418 h 1531"/>
              <a:gd name="T22" fmla="*/ 964 w 1815"/>
              <a:gd name="T23" fmla="*/ 1304 h 1531"/>
              <a:gd name="T24" fmla="*/ 907 w 1815"/>
              <a:gd name="T25" fmla="*/ 1248 h 1531"/>
              <a:gd name="T26" fmla="*/ 1077 w 1815"/>
              <a:gd name="T27" fmla="*/ 1304 h 1531"/>
              <a:gd name="T28" fmla="*/ 1134 w 1815"/>
              <a:gd name="T29" fmla="*/ 1361 h 1531"/>
              <a:gd name="T30" fmla="*/ 1191 w 1815"/>
              <a:gd name="T31" fmla="*/ 1304 h 1531"/>
              <a:gd name="T32" fmla="*/ 1248 w 1815"/>
              <a:gd name="T33" fmla="*/ 1248 h 1531"/>
              <a:gd name="T34" fmla="*/ 1361 w 1815"/>
              <a:gd name="T35" fmla="*/ 1134 h 1531"/>
              <a:gd name="T36" fmla="*/ 1474 w 1815"/>
              <a:gd name="T37" fmla="*/ 1021 h 1531"/>
              <a:gd name="T38" fmla="*/ 1588 w 1815"/>
              <a:gd name="T39" fmla="*/ 851 h 1531"/>
              <a:gd name="T40" fmla="*/ 1531 w 1815"/>
              <a:gd name="T41" fmla="*/ 794 h 1531"/>
              <a:gd name="T42" fmla="*/ 1474 w 1815"/>
              <a:gd name="T43" fmla="*/ 624 h 1531"/>
              <a:gd name="T44" fmla="*/ 1531 w 1815"/>
              <a:gd name="T45" fmla="*/ 567 h 1531"/>
              <a:gd name="T46" fmla="*/ 1588 w 1815"/>
              <a:gd name="T47" fmla="*/ 454 h 1531"/>
              <a:gd name="T48" fmla="*/ 1644 w 1815"/>
              <a:gd name="T49" fmla="*/ 397 h 1531"/>
              <a:gd name="T50" fmla="*/ 1701 w 1815"/>
              <a:gd name="T51" fmla="*/ 340 h 1531"/>
              <a:gd name="T52" fmla="*/ 1758 w 1815"/>
              <a:gd name="T53" fmla="*/ 284 h 1531"/>
              <a:gd name="T54" fmla="*/ 1815 w 1815"/>
              <a:gd name="T55" fmla="*/ 0 h 1531"/>
              <a:gd name="T56" fmla="*/ 1758 w 1815"/>
              <a:gd name="T57" fmla="*/ 57 h 1531"/>
              <a:gd name="T58" fmla="*/ 1531 w 1815"/>
              <a:gd name="T59" fmla="*/ 227 h 1531"/>
              <a:gd name="T60" fmla="*/ 1474 w 1815"/>
              <a:gd name="T61" fmla="*/ 284 h 1531"/>
              <a:gd name="T62" fmla="*/ 1418 w 1815"/>
              <a:gd name="T63" fmla="*/ 340 h 1531"/>
              <a:gd name="T64" fmla="*/ 1361 w 1815"/>
              <a:gd name="T65" fmla="*/ 114 h 1531"/>
              <a:gd name="T66" fmla="*/ 1304 w 1815"/>
              <a:gd name="T67" fmla="*/ 0 h 1531"/>
              <a:gd name="T68" fmla="*/ 1191 w 1815"/>
              <a:gd name="T69" fmla="*/ 57 h 1531"/>
              <a:gd name="T70" fmla="*/ 1248 w 1815"/>
              <a:gd name="T71" fmla="*/ 114 h 1531"/>
              <a:gd name="T72" fmla="*/ 1191 w 1815"/>
              <a:gd name="T73" fmla="*/ 170 h 1531"/>
              <a:gd name="T74" fmla="*/ 1134 w 1815"/>
              <a:gd name="T75" fmla="*/ 397 h 1531"/>
              <a:gd name="T76" fmla="*/ 964 w 1815"/>
              <a:gd name="T77" fmla="*/ 454 h 1531"/>
              <a:gd name="T78" fmla="*/ 907 w 1815"/>
              <a:gd name="T79" fmla="*/ 511 h 1531"/>
              <a:gd name="T80" fmla="*/ 851 w 1815"/>
              <a:gd name="T81" fmla="*/ 454 h 1531"/>
              <a:gd name="T82" fmla="*/ 737 w 1815"/>
              <a:gd name="T83" fmla="*/ 397 h 1531"/>
              <a:gd name="T84" fmla="*/ 681 w 1815"/>
              <a:gd name="T85" fmla="*/ 454 h 1531"/>
              <a:gd name="T86" fmla="*/ 567 w 1815"/>
              <a:gd name="T87" fmla="*/ 397 h 1531"/>
              <a:gd name="T88" fmla="*/ 397 w 1815"/>
              <a:gd name="T89" fmla="*/ 454 h 1531"/>
              <a:gd name="T90" fmla="*/ 340 w 1815"/>
              <a:gd name="T91" fmla="*/ 511 h 1531"/>
              <a:gd name="T92" fmla="*/ 227 w 1815"/>
              <a:gd name="T93" fmla="*/ 454 h 1531"/>
              <a:gd name="T94" fmla="*/ 57 w 1815"/>
              <a:gd name="T95" fmla="*/ 511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15" h="1531">
                <a:moveTo>
                  <a:pt x="0" y="511"/>
                </a:moveTo>
                <a:lnTo>
                  <a:pt x="0" y="681"/>
                </a:lnTo>
                <a:lnTo>
                  <a:pt x="57" y="681"/>
                </a:lnTo>
                <a:lnTo>
                  <a:pt x="57" y="737"/>
                </a:lnTo>
                <a:lnTo>
                  <a:pt x="114" y="737"/>
                </a:lnTo>
                <a:lnTo>
                  <a:pt x="114" y="794"/>
                </a:lnTo>
                <a:lnTo>
                  <a:pt x="227" y="794"/>
                </a:lnTo>
                <a:lnTo>
                  <a:pt x="227" y="908"/>
                </a:lnTo>
                <a:lnTo>
                  <a:pt x="170" y="908"/>
                </a:lnTo>
                <a:lnTo>
                  <a:pt x="170" y="1191"/>
                </a:lnTo>
                <a:lnTo>
                  <a:pt x="284" y="1191"/>
                </a:lnTo>
                <a:lnTo>
                  <a:pt x="284" y="1248"/>
                </a:lnTo>
                <a:lnTo>
                  <a:pt x="397" y="1248"/>
                </a:lnTo>
                <a:lnTo>
                  <a:pt x="397" y="1418"/>
                </a:lnTo>
                <a:lnTo>
                  <a:pt x="454" y="1418"/>
                </a:lnTo>
                <a:lnTo>
                  <a:pt x="454" y="1475"/>
                </a:lnTo>
                <a:lnTo>
                  <a:pt x="510" y="1475"/>
                </a:lnTo>
                <a:lnTo>
                  <a:pt x="510" y="1531"/>
                </a:lnTo>
                <a:lnTo>
                  <a:pt x="681" y="1531"/>
                </a:lnTo>
                <a:lnTo>
                  <a:pt x="681" y="1475"/>
                </a:lnTo>
                <a:lnTo>
                  <a:pt x="794" y="1475"/>
                </a:lnTo>
                <a:lnTo>
                  <a:pt x="794" y="1418"/>
                </a:lnTo>
                <a:lnTo>
                  <a:pt x="964" y="1418"/>
                </a:lnTo>
                <a:lnTo>
                  <a:pt x="964" y="1304"/>
                </a:lnTo>
                <a:lnTo>
                  <a:pt x="907" y="1304"/>
                </a:lnTo>
                <a:lnTo>
                  <a:pt x="907" y="1248"/>
                </a:lnTo>
                <a:lnTo>
                  <a:pt x="1077" y="1248"/>
                </a:lnTo>
                <a:lnTo>
                  <a:pt x="1077" y="1304"/>
                </a:lnTo>
                <a:lnTo>
                  <a:pt x="1134" y="1304"/>
                </a:lnTo>
                <a:lnTo>
                  <a:pt x="1134" y="1361"/>
                </a:lnTo>
                <a:lnTo>
                  <a:pt x="1191" y="1361"/>
                </a:lnTo>
                <a:lnTo>
                  <a:pt x="1191" y="1304"/>
                </a:lnTo>
                <a:lnTo>
                  <a:pt x="1248" y="1304"/>
                </a:lnTo>
                <a:lnTo>
                  <a:pt x="1248" y="1248"/>
                </a:lnTo>
                <a:lnTo>
                  <a:pt x="1361" y="1248"/>
                </a:lnTo>
                <a:lnTo>
                  <a:pt x="1361" y="1134"/>
                </a:lnTo>
                <a:lnTo>
                  <a:pt x="1474" y="1134"/>
                </a:lnTo>
                <a:lnTo>
                  <a:pt x="1474" y="1021"/>
                </a:lnTo>
                <a:lnTo>
                  <a:pt x="1588" y="1021"/>
                </a:lnTo>
                <a:lnTo>
                  <a:pt x="1588" y="851"/>
                </a:lnTo>
                <a:lnTo>
                  <a:pt x="1531" y="851"/>
                </a:lnTo>
                <a:lnTo>
                  <a:pt x="1531" y="794"/>
                </a:lnTo>
                <a:lnTo>
                  <a:pt x="1474" y="794"/>
                </a:lnTo>
                <a:lnTo>
                  <a:pt x="1474" y="624"/>
                </a:lnTo>
                <a:lnTo>
                  <a:pt x="1531" y="624"/>
                </a:lnTo>
                <a:lnTo>
                  <a:pt x="1531" y="567"/>
                </a:lnTo>
                <a:lnTo>
                  <a:pt x="1588" y="567"/>
                </a:lnTo>
                <a:lnTo>
                  <a:pt x="1588" y="454"/>
                </a:lnTo>
                <a:lnTo>
                  <a:pt x="1644" y="454"/>
                </a:lnTo>
                <a:lnTo>
                  <a:pt x="1644" y="397"/>
                </a:lnTo>
                <a:lnTo>
                  <a:pt x="1701" y="397"/>
                </a:lnTo>
                <a:lnTo>
                  <a:pt x="1701" y="340"/>
                </a:lnTo>
                <a:lnTo>
                  <a:pt x="1758" y="340"/>
                </a:lnTo>
                <a:lnTo>
                  <a:pt x="1758" y="284"/>
                </a:lnTo>
                <a:lnTo>
                  <a:pt x="1815" y="284"/>
                </a:lnTo>
                <a:lnTo>
                  <a:pt x="1815" y="0"/>
                </a:lnTo>
                <a:lnTo>
                  <a:pt x="1758" y="0"/>
                </a:lnTo>
                <a:lnTo>
                  <a:pt x="1758" y="57"/>
                </a:lnTo>
                <a:lnTo>
                  <a:pt x="1531" y="57"/>
                </a:lnTo>
                <a:lnTo>
                  <a:pt x="1531" y="227"/>
                </a:lnTo>
                <a:lnTo>
                  <a:pt x="1474" y="227"/>
                </a:lnTo>
                <a:lnTo>
                  <a:pt x="1474" y="284"/>
                </a:lnTo>
                <a:lnTo>
                  <a:pt x="1418" y="284"/>
                </a:lnTo>
                <a:lnTo>
                  <a:pt x="1418" y="340"/>
                </a:lnTo>
                <a:lnTo>
                  <a:pt x="1361" y="340"/>
                </a:lnTo>
                <a:lnTo>
                  <a:pt x="1361" y="114"/>
                </a:lnTo>
                <a:lnTo>
                  <a:pt x="1304" y="114"/>
                </a:lnTo>
                <a:lnTo>
                  <a:pt x="1304" y="0"/>
                </a:lnTo>
                <a:lnTo>
                  <a:pt x="1191" y="0"/>
                </a:lnTo>
                <a:lnTo>
                  <a:pt x="1191" y="57"/>
                </a:lnTo>
                <a:lnTo>
                  <a:pt x="1248" y="57"/>
                </a:lnTo>
                <a:lnTo>
                  <a:pt x="1248" y="114"/>
                </a:lnTo>
                <a:lnTo>
                  <a:pt x="1191" y="114"/>
                </a:lnTo>
                <a:lnTo>
                  <a:pt x="1191" y="170"/>
                </a:lnTo>
                <a:lnTo>
                  <a:pt x="1134" y="170"/>
                </a:lnTo>
                <a:lnTo>
                  <a:pt x="1134" y="397"/>
                </a:lnTo>
                <a:lnTo>
                  <a:pt x="964" y="397"/>
                </a:lnTo>
                <a:lnTo>
                  <a:pt x="964" y="454"/>
                </a:lnTo>
                <a:lnTo>
                  <a:pt x="907" y="454"/>
                </a:lnTo>
                <a:lnTo>
                  <a:pt x="907" y="511"/>
                </a:lnTo>
                <a:lnTo>
                  <a:pt x="851" y="511"/>
                </a:lnTo>
                <a:lnTo>
                  <a:pt x="851" y="454"/>
                </a:lnTo>
                <a:lnTo>
                  <a:pt x="737" y="454"/>
                </a:lnTo>
                <a:lnTo>
                  <a:pt x="737" y="397"/>
                </a:lnTo>
                <a:lnTo>
                  <a:pt x="681" y="397"/>
                </a:lnTo>
                <a:lnTo>
                  <a:pt x="681" y="454"/>
                </a:lnTo>
                <a:lnTo>
                  <a:pt x="567" y="454"/>
                </a:lnTo>
                <a:lnTo>
                  <a:pt x="567" y="397"/>
                </a:lnTo>
                <a:lnTo>
                  <a:pt x="397" y="397"/>
                </a:lnTo>
                <a:lnTo>
                  <a:pt x="397" y="454"/>
                </a:lnTo>
                <a:lnTo>
                  <a:pt x="340" y="454"/>
                </a:lnTo>
                <a:lnTo>
                  <a:pt x="340" y="511"/>
                </a:lnTo>
                <a:lnTo>
                  <a:pt x="227" y="511"/>
                </a:lnTo>
                <a:lnTo>
                  <a:pt x="227" y="454"/>
                </a:lnTo>
                <a:lnTo>
                  <a:pt x="57" y="454"/>
                </a:lnTo>
                <a:lnTo>
                  <a:pt x="57" y="511"/>
                </a:lnTo>
                <a:lnTo>
                  <a:pt x="0" y="51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8" name="Freeform 971"/>
          <p:cNvSpPr>
            <a:spLocks/>
          </p:cNvSpPr>
          <p:nvPr/>
        </p:nvSpPr>
        <p:spPr bwMode="auto">
          <a:xfrm>
            <a:off x="2247409" y="5431392"/>
            <a:ext cx="1360367" cy="1549030"/>
          </a:xfrm>
          <a:custGeom>
            <a:avLst/>
            <a:gdLst>
              <a:gd name="T0" fmla="*/ 340 w 1644"/>
              <a:gd name="T1" fmla="*/ 1872 h 1872"/>
              <a:gd name="T2" fmla="*/ 510 w 1644"/>
              <a:gd name="T3" fmla="*/ 1815 h 1872"/>
              <a:gd name="T4" fmla="*/ 623 w 1644"/>
              <a:gd name="T5" fmla="*/ 1872 h 1872"/>
              <a:gd name="T6" fmla="*/ 680 w 1644"/>
              <a:gd name="T7" fmla="*/ 1815 h 1872"/>
              <a:gd name="T8" fmla="*/ 850 w 1644"/>
              <a:gd name="T9" fmla="*/ 1758 h 1872"/>
              <a:gd name="T10" fmla="*/ 964 w 1644"/>
              <a:gd name="T11" fmla="*/ 1815 h 1872"/>
              <a:gd name="T12" fmla="*/ 1020 w 1644"/>
              <a:gd name="T13" fmla="*/ 1758 h 1872"/>
              <a:gd name="T14" fmla="*/ 1134 w 1644"/>
              <a:gd name="T15" fmla="*/ 1815 h 1872"/>
              <a:gd name="T16" fmla="*/ 1190 w 1644"/>
              <a:gd name="T17" fmla="*/ 1872 h 1872"/>
              <a:gd name="T18" fmla="*/ 1247 w 1644"/>
              <a:gd name="T19" fmla="*/ 1815 h 1872"/>
              <a:gd name="T20" fmla="*/ 1417 w 1644"/>
              <a:gd name="T21" fmla="*/ 1758 h 1872"/>
              <a:gd name="T22" fmla="*/ 1474 w 1644"/>
              <a:gd name="T23" fmla="*/ 1531 h 1872"/>
              <a:gd name="T24" fmla="*/ 1531 w 1644"/>
              <a:gd name="T25" fmla="*/ 1475 h 1872"/>
              <a:gd name="T26" fmla="*/ 1474 w 1644"/>
              <a:gd name="T27" fmla="*/ 1418 h 1872"/>
              <a:gd name="T28" fmla="*/ 1644 w 1644"/>
              <a:gd name="T29" fmla="*/ 1361 h 1872"/>
              <a:gd name="T30" fmla="*/ 1587 w 1644"/>
              <a:gd name="T31" fmla="*/ 1248 h 1872"/>
              <a:gd name="T32" fmla="*/ 1474 w 1644"/>
              <a:gd name="T33" fmla="*/ 1134 h 1872"/>
              <a:gd name="T34" fmla="*/ 1531 w 1644"/>
              <a:gd name="T35" fmla="*/ 1078 h 1872"/>
              <a:gd name="T36" fmla="*/ 1474 w 1644"/>
              <a:gd name="T37" fmla="*/ 964 h 1872"/>
              <a:gd name="T38" fmla="*/ 1531 w 1644"/>
              <a:gd name="T39" fmla="*/ 851 h 1872"/>
              <a:gd name="T40" fmla="*/ 1474 w 1644"/>
              <a:gd name="T41" fmla="*/ 624 h 1872"/>
              <a:gd name="T42" fmla="*/ 1531 w 1644"/>
              <a:gd name="T43" fmla="*/ 454 h 1872"/>
              <a:gd name="T44" fmla="*/ 1474 w 1644"/>
              <a:gd name="T45" fmla="*/ 341 h 1872"/>
              <a:gd name="T46" fmla="*/ 1360 w 1644"/>
              <a:gd name="T47" fmla="*/ 284 h 1872"/>
              <a:gd name="T48" fmla="*/ 1304 w 1644"/>
              <a:gd name="T49" fmla="*/ 227 h 1872"/>
              <a:gd name="T50" fmla="*/ 1247 w 1644"/>
              <a:gd name="T51" fmla="*/ 114 h 1872"/>
              <a:gd name="T52" fmla="*/ 1190 w 1644"/>
              <a:gd name="T53" fmla="*/ 57 h 1872"/>
              <a:gd name="T54" fmla="*/ 1020 w 1644"/>
              <a:gd name="T55" fmla="*/ 0 h 1872"/>
              <a:gd name="T56" fmla="*/ 907 w 1644"/>
              <a:gd name="T57" fmla="*/ 57 h 1872"/>
              <a:gd name="T58" fmla="*/ 793 w 1644"/>
              <a:gd name="T59" fmla="*/ 114 h 1872"/>
              <a:gd name="T60" fmla="*/ 623 w 1644"/>
              <a:gd name="T61" fmla="*/ 57 h 1872"/>
              <a:gd name="T62" fmla="*/ 567 w 1644"/>
              <a:gd name="T63" fmla="*/ 114 h 1872"/>
              <a:gd name="T64" fmla="*/ 623 w 1644"/>
              <a:gd name="T65" fmla="*/ 171 h 1872"/>
              <a:gd name="T66" fmla="*/ 623 w 1644"/>
              <a:gd name="T67" fmla="*/ 284 h 1872"/>
              <a:gd name="T68" fmla="*/ 680 w 1644"/>
              <a:gd name="T69" fmla="*/ 397 h 1872"/>
              <a:gd name="T70" fmla="*/ 623 w 1644"/>
              <a:gd name="T71" fmla="*/ 454 h 1872"/>
              <a:gd name="T72" fmla="*/ 453 w 1644"/>
              <a:gd name="T73" fmla="*/ 511 h 1872"/>
              <a:gd name="T74" fmla="*/ 283 w 1644"/>
              <a:gd name="T75" fmla="*/ 567 h 1872"/>
              <a:gd name="T76" fmla="*/ 226 w 1644"/>
              <a:gd name="T77" fmla="*/ 511 h 1872"/>
              <a:gd name="T78" fmla="*/ 113 w 1644"/>
              <a:gd name="T79" fmla="*/ 738 h 1872"/>
              <a:gd name="T80" fmla="*/ 0 w 1644"/>
              <a:gd name="T81" fmla="*/ 851 h 1872"/>
              <a:gd name="T82" fmla="*/ 56 w 1644"/>
              <a:gd name="T83" fmla="*/ 908 h 1872"/>
              <a:gd name="T84" fmla="*/ 113 w 1644"/>
              <a:gd name="T85" fmla="*/ 1021 h 1872"/>
              <a:gd name="T86" fmla="*/ 226 w 1644"/>
              <a:gd name="T87" fmla="*/ 1248 h 1872"/>
              <a:gd name="T88" fmla="*/ 170 w 1644"/>
              <a:gd name="T89" fmla="*/ 1305 h 1872"/>
              <a:gd name="T90" fmla="*/ 113 w 1644"/>
              <a:gd name="T91" fmla="*/ 1418 h 1872"/>
              <a:gd name="T92" fmla="*/ 170 w 1644"/>
              <a:gd name="T93" fmla="*/ 1815 h 1872"/>
              <a:gd name="T94" fmla="*/ 226 w 1644"/>
              <a:gd name="T95" fmla="*/ 1872 h 1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44" h="1872">
                <a:moveTo>
                  <a:pt x="226" y="1872"/>
                </a:moveTo>
                <a:lnTo>
                  <a:pt x="340" y="1872"/>
                </a:lnTo>
                <a:lnTo>
                  <a:pt x="340" y="1815"/>
                </a:lnTo>
                <a:lnTo>
                  <a:pt x="510" y="1815"/>
                </a:lnTo>
                <a:lnTo>
                  <a:pt x="510" y="1872"/>
                </a:lnTo>
                <a:lnTo>
                  <a:pt x="623" y="1872"/>
                </a:lnTo>
                <a:lnTo>
                  <a:pt x="623" y="1815"/>
                </a:lnTo>
                <a:lnTo>
                  <a:pt x="680" y="1815"/>
                </a:lnTo>
                <a:lnTo>
                  <a:pt x="680" y="1758"/>
                </a:lnTo>
                <a:lnTo>
                  <a:pt x="850" y="1758"/>
                </a:lnTo>
                <a:lnTo>
                  <a:pt x="850" y="1815"/>
                </a:lnTo>
                <a:lnTo>
                  <a:pt x="964" y="1815"/>
                </a:lnTo>
                <a:lnTo>
                  <a:pt x="964" y="1758"/>
                </a:lnTo>
                <a:lnTo>
                  <a:pt x="1020" y="1758"/>
                </a:lnTo>
                <a:lnTo>
                  <a:pt x="1020" y="1815"/>
                </a:lnTo>
                <a:lnTo>
                  <a:pt x="1134" y="1815"/>
                </a:lnTo>
                <a:lnTo>
                  <a:pt x="1134" y="1872"/>
                </a:lnTo>
                <a:lnTo>
                  <a:pt x="1190" y="1872"/>
                </a:lnTo>
                <a:lnTo>
                  <a:pt x="1190" y="1815"/>
                </a:lnTo>
                <a:lnTo>
                  <a:pt x="1247" y="1815"/>
                </a:lnTo>
                <a:lnTo>
                  <a:pt x="1247" y="1758"/>
                </a:lnTo>
                <a:lnTo>
                  <a:pt x="1417" y="1758"/>
                </a:lnTo>
                <a:lnTo>
                  <a:pt x="1417" y="1531"/>
                </a:lnTo>
                <a:lnTo>
                  <a:pt x="1474" y="1531"/>
                </a:lnTo>
                <a:lnTo>
                  <a:pt x="1474" y="1475"/>
                </a:lnTo>
                <a:lnTo>
                  <a:pt x="1531" y="1475"/>
                </a:lnTo>
                <a:lnTo>
                  <a:pt x="1531" y="1418"/>
                </a:lnTo>
                <a:lnTo>
                  <a:pt x="1474" y="1418"/>
                </a:lnTo>
                <a:lnTo>
                  <a:pt x="1474" y="1361"/>
                </a:lnTo>
                <a:lnTo>
                  <a:pt x="1644" y="1361"/>
                </a:lnTo>
                <a:lnTo>
                  <a:pt x="1644" y="1248"/>
                </a:lnTo>
                <a:lnTo>
                  <a:pt x="1587" y="1248"/>
                </a:lnTo>
                <a:lnTo>
                  <a:pt x="1587" y="1134"/>
                </a:lnTo>
                <a:lnTo>
                  <a:pt x="1474" y="1134"/>
                </a:lnTo>
                <a:lnTo>
                  <a:pt x="1474" y="1078"/>
                </a:lnTo>
                <a:lnTo>
                  <a:pt x="1531" y="1078"/>
                </a:lnTo>
                <a:lnTo>
                  <a:pt x="1531" y="964"/>
                </a:lnTo>
                <a:lnTo>
                  <a:pt x="1474" y="964"/>
                </a:lnTo>
                <a:lnTo>
                  <a:pt x="1474" y="851"/>
                </a:lnTo>
                <a:lnTo>
                  <a:pt x="1531" y="851"/>
                </a:lnTo>
                <a:lnTo>
                  <a:pt x="1531" y="624"/>
                </a:lnTo>
                <a:lnTo>
                  <a:pt x="1474" y="624"/>
                </a:lnTo>
                <a:lnTo>
                  <a:pt x="1474" y="454"/>
                </a:lnTo>
                <a:lnTo>
                  <a:pt x="1531" y="454"/>
                </a:lnTo>
                <a:lnTo>
                  <a:pt x="1531" y="341"/>
                </a:lnTo>
                <a:lnTo>
                  <a:pt x="1474" y="341"/>
                </a:lnTo>
                <a:lnTo>
                  <a:pt x="1474" y="284"/>
                </a:lnTo>
                <a:lnTo>
                  <a:pt x="1360" y="284"/>
                </a:lnTo>
                <a:lnTo>
                  <a:pt x="1360" y="227"/>
                </a:lnTo>
                <a:lnTo>
                  <a:pt x="1304" y="227"/>
                </a:lnTo>
                <a:lnTo>
                  <a:pt x="1304" y="114"/>
                </a:lnTo>
                <a:lnTo>
                  <a:pt x="1247" y="114"/>
                </a:lnTo>
                <a:lnTo>
                  <a:pt x="1247" y="57"/>
                </a:lnTo>
                <a:lnTo>
                  <a:pt x="1190" y="57"/>
                </a:lnTo>
                <a:lnTo>
                  <a:pt x="1190" y="0"/>
                </a:lnTo>
                <a:lnTo>
                  <a:pt x="1020" y="0"/>
                </a:lnTo>
                <a:lnTo>
                  <a:pt x="1020" y="57"/>
                </a:lnTo>
                <a:lnTo>
                  <a:pt x="907" y="57"/>
                </a:lnTo>
                <a:lnTo>
                  <a:pt x="907" y="114"/>
                </a:lnTo>
                <a:lnTo>
                  <a:pt x="793" y="114"/>
                </a:lnTo>
                <a:lnTo>
                  <a:pt x="793" y="57"/>
                </a:lnTo>
                <a:lnTo>
                  <a:pt x="623" y="57"/>
                </a:lnTo>
                <a:lnTo>
                  <a:pt x="623" y="114"/>
                </a:lnTo>
                <a:lnTo>
                  <a:pt x="567" y="114"/>
                </a:lnTo>
                <a:lnTo>
                  <a:pt x="567" y="171"/>
                </a:lnTo>
                <a:lnTo>
                  <a:pt x="623" y="171"/>
                </a:lnTo>
                <a:lnTo>
                  <a:pt x="623" y="227"/>
                </a:lnTo>
                <a:lnTo>
                  <a:pt x="623" y="284"/>
                </a:lnTo>
                <a:lnTo>
                  <a:pt x="680" y="284"/>
                </a:lnTo>
                <a:lnTo>
                  <a:pt x="680" y="397"/>
                </a:lnTo>
                <a:lnTo>
                  <a:pt x="623" y="397"/>
                </a:lnTo>
                <a:lnTo>
                  <a:pt x="623" y="454"/>
                </a:lnTo>
                <a:lnTo>
                  <a:pt x="453" y="454"/>
                </a:lnTo>
                <a:lnTo>
                  <a:pt x="453" y="511"/>
                </a:lnTo>
                <a:lnTo>
                  <a:pt x="283" y="511"/>
                </a:lnTo>
                <a:lnTo>
                  <a:pt x="283" y="567"/>
                </a:lnTo>
                <a:lnTo>
                  <a:pt x="226" y="567"/>
                </a:lnTo>
                <a:lnTo>
                  <a:pt x="226" y="511"/>
                </a:lnTo>
                <a:lnTo>
                  <a:pt x="113" y="511"/>
                </a:lnTo>
                <a:lnTo>
                  <a:pt x="113" y="738"/>
                </a:lnTo>
                <a:lnTo>
                  <a:pt x="0" y="738"/>
                </a:lnTo>
                <a:lnTo>
                  <a:pt x="0" y="851"/>
                </a:lnTo>
                <a:lnTo>
                  <a:pt x="56" y="851"/>
                </a:lnTo>
                <a:lnTo>
                  <a:pt x="56" y="908"/>
                </a:lnTo>
                <a:lnTo>
                  <a:pt x="113" y="908"/>
                </a:lnTo>
                <a:lnTo>
                  <a:pt x="113" y="1021"/>
                </a:lnTo>
                <a:lnTo>
                  <a:pt x="226" y="1021"/>
                </a:lnTo>
                <a:lnTo>
                  <a:pt x="226" y="1248"/>
                </a:lnTo>
                <a:lnTo>
                  <a:pt x="170" y="1248"/>
                </a:lnTo>
                <a:lnTo>
                  <a:pt x="170" y="1305"/>
                </a:lnTo>
                <a:lnTo>
                  <a:pt x="113" y="1305"/>
                </a:lnTo>
                <a:lnTo>
                  <a:pt x="113" y="1418"/>
                </a:lnTo>
                <a:lnTo>
                  <a:pt x="170" y="1418"/>
                </a:lnTo>
                <a:lnTo>
                  <a:pt x="170" y="1815"/>
                </a:lnTo>
                <a:lnTo>
                  <a:pt x="226" y="1815"/>
                </a:lnTo>
                <a:lnTo>
                  <a:pt x="226" y="1872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9" name="Freeform 972"/>
          <p:cNvSpPr>
            <a:spLocks/>
          </p:cNvSpPr>
          <p:nvPr/>
        </p:nvSpPr>
        <p:spPr bwMode="auto">
          <a:xfrm>
            <a:off x="3185764" y="5150051"/>
            <a:ext cx="374846" cy="516343"/>
          </a:xfrm>
          <a:custGeom>
            <a:avLst/>
            <a:gdLst>
              <a:gd name="T0" fmla="*/ 397 w 453"/>
              <a:gd name="T1" fmla="*/ 0 h 624"/>
              <a:gd name="T2" fmla="*/ 226 w 453"/>
              <a:gd name="T3" fmla="*/ 0 h 624"/>
              <a:gd name="T4" fmla="*/ 226 w 453"/>
              <a:gd name="T5" fmla="*/ 57 h 624"/>
              <a:gd name="T6" fmla="*/ 0 w 453"/>
              <a:gd name="T7" fmla="*/ 57 h 624"/>
              <a:gd name="T8" fmla="*/ 0 w 453"/>
              <a:gd name="T9" fmla="*/ 170 h 624"/>
              <a:gd name="T10" fmla="*/ 56 w 453"/>
              <a:gd name="T11" fmla="*/ 170 h 624"/>
              <a:gd name="T12" fmla="*/ 56 w 453"/>
              <a:gd name="T13" fmla="*/ 397 h 624"/>
              <a:gd name="T14" fmla="*/ 113 w 453"/>
              <a:gd name="T15" fmla="*/ 397 h 624"/>
              <a:gd name="T16" fmla="*/ 113 w 453"/>
              <a:gd name="T17" fmla="*/ 454 h 624"/>
              <a:gd name="T18" fmla="*/ 170 w 453"/>
              <a:gd name="T19" fmla="*/ 454 h 624"/>
              <a:gd name="T20" fmla="*/ 170 w 453"/>
              <a:gd name="T21" fmla="*/ 567 h 624"/>
              <a:gd name="T22" fmla="*/ 226 w 453"/>
              <a:gd name="T23" fmla="*/ 567 h 624"/>
              <a:gd name="T24" fmla="*/ 226 w 453"/>
              <a:gd name="T25" fmla="*/ 624 h 624"/>
              <a:gd name="T26" fmla="*/ 340 w 453"/>
              <a:gd name="T27" fmla="*/ 624 h 624"/>
              <a:gd name="T28" fmla="*/ 340 w 453"/>
              <a:gd name="T29" fmla="*/ 397 h 624"/>
              <a:gd name="T30" fmla="*/ 453 w 453"/>
              <a:gd name="T31" fmla="*/ 397 h 624"/>
              <a:gd name="T32" fmla="*/ 453 w 453"/>
              <a:gd name="T33" fmla="*/ 227 h 624"/>
              <a:gd name="T34" fmla="*/ 397 w 453"/>
              <a:gd name="T35" fmla="*/ 227 h 624"/>
              <a:gd name="T36" fmla="*/ 397 w 453"/>
              <a:gd name="T37" fmla="*/ 0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3" h="624">
                <a:moveTo>
                  <a:pt x="397" y="0"/>
                </a:moveTo>
                <a:lnTo>
                  <a:pt x="226" y="0"/>
                </a:lnTo>
                <a:lnTo>
                  <a:pt x="226" y="57"/>
                </a:lnTo>
                <a:lnTo>
                  <a:pt x="0" y="57"/>
                </a:lnTo>
                <a:lnTo>
                  <a:pt x="0" y="170"/>
                </a:lnTo>
                <a:lnTo>
                  <a:pt x="56" y="170"/>
                </a:lnTo>
                <a:lnTo>
                  <a:pt x="56" y="397"/>
                </a:lnTo>
                <a:lnTo>
                  <a:pt x="113" y="397"/>
                </a:lnTo>
                <a:lnTo>
                  <a:pt x="113" y="454"/>
                </a:lnTo>
                <a:lnTo>
                  <a:pt x="170" y="454"/>
                </a:lnTo>
                <a:lnTo>
                  <a:pt x="170" y="567"/>
                </a:lnTo>
                <a:lnTo>
                  <a:pt x="226" y="567"/>
                </a:lnTo>
                <a:lnTo>
                  <a:pt x="226" y="624"/>
                </a:lnTo>
                <a:lnTo>
                  <a:pt x="340" y="624"/>
                </a:lnTo>
                <a:lnTo>
                  <a:pt x="340" y="397"/>
                </a:lnTo>
                <a:lnTo>
                  <a:pt x="453" y="397"/>
                </a:lnTo>
                <a:lnTo>
                  <a:pt x="453" y="227"/>
                </a:lnTo>
                <a:lnTo>
                  <a:pt x="397" y="227"/>
                </a:lnTo>
                <a:lnTo>
                  <a:pt x="39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13" name="Group 975"/>
          <p:cNvGrpSpPr>
            <a:grpSpLocks/>
          </p:cNvGrpSpPr>
          <p:nvPr/>
        </p:nvGrpSpPr>
        <p:grpSpPr bwMode="auto">
          <a:xfrm>
            <a:off x="4124119" y="6604749"/>
            <a:ext cx="1453871" cy="2017381"/>
            <a:chOff x="3522" y="2457"/>
            <a:chExt cx="1757" cy="2438"/>
          </a:xfrm>
        </p:grpSpPr>
        <p:sp>
          <p:nvSpPr>
            <p:cNvPr id="247" name="Freeform 976"/>
            <p:cNvSpPr>
              <a:spLocks/>
            </p:cNvSpPr>
            <p:nvPr/>
          </p:nvSpPr>
          <p:spPr bwMode="auto">
            <a:xfrm>
              <a:off x="3522" y="2457"/>
              <a:ext cx="1134" cy="1814"/>
            </a:xfrm>
            <a:custGeom>
              <a:avLst/>
              <a:gdLst>
                <a:gd name="T0" fmla="*/ 964 w 1134"/>
                <a:gd name="T1" fmla="*/ 454 h 1814"/>
                <a:gd name="T2" fmla="*/ 1020 w 1134"/>
                <a:gd name="T3" fmla="*/ 567 h 1814"/>
                <a:gd name="T4" fmla="*/ 1077 w 1134"/>
                <a:gd name="T5" fmla="*/ 510 h 1814"/>
                <a:gd name="T6" fmla="*/ 1134 w 1134"/>
                <a:gd name="T7" fmla="*/ 794 h 1814"/>
                <a:gd name="T8" fmla="*/ 1077 w 1134"/>
                <a:gd name="T9" fmla="*/ 851 h 1814"/>
                <a:gd name="T10" fmla="*/ 1020 w 1134"/>
                <a:gd name="T11" fmla="*/ 907 h 1814"/>
                <a:gd name="T12" fmla="*/ 1077 w 1134"/>
                <a:gd name="T13" fmla="*/ 1021 h 1814"/>
                <a:gd name="T14" fmla="*/ 1134 w 1134"/>
                <a:gd name="T15" fmla="*/ 1077 h 1814"/>
                <a:gd name="T16" fmla="*/ 1077 w 1134"/>
                <a:gd name="T17" fmla="*/ 1191 h 1814"/>
                <a:gd name="T18" fmla="*/ 1134 w 1134"/>
                <a:gd name="T19" fmla="*/ 1361 h 1814"/>
                <a:gd name="T20" fmla="*/ 1020 w 1134"/>
                <a:gd name="T21" fmla="*/ 1418 h 1814"/>
                <a:gd name="T22" fmla="*/ 850 w 1134"/>
                <a:gd name="T23" fmla="*/ 1758 h 1814"/>
                <a:gd name="T24" fmla="*/ 510 w 1134"/>
                <a:gd name="T25" fmla="*/ 1814 h 1814"/>
                <a:gd name="T26" fmla="*/ 397 w 1134"/>
                <a:gd name="T27" fmla="*/ 1588 h 1814"/>
                <a:gd name="T28" fmla="*/ 226 w 1134"/>
                <a:gd name="T29" fmla="*/ 1418 h 1814"/>
                <a:gd name="T30" fmla="*/ 170 w 1134"/>
                <a:gd name="T31" fmla="*/ 1361 h 1814"/>
                <a:gd name="T32" fmla="*/ 226 w 1134"/>
                <a:gd name="T33" fmla="*/ 1247 h 1814"/>
                <a:gd name="T34" fmla="*/ 170 w 1134"/>
                <a:gd name="T35" fmla="*/ 1191 h 1814"/>
                <a:gd name="T36" fmla="*/ 56 w 1134"/>
                <a:gd name="T37" fmla="*/ 1134 h 1814"/>
                <a:gd name="T38" fmla="*/ 0 w 1134"/>
                <a:gd name="T39" fmla="*/ 907 h 1814"/>
                <a:gd name="T40" fmla="*/ 113 w 1134"/>
                <a:gd name="T41" fmla="*/ 851 h 1814"/>
                <a:gd name="T42" fmla="*/ 170 w 1134"/>
                <a:gd name="T43" fmla="*/ 737 h 1814"/>
                <a:gd name="T44" fmla="*/ 283 w 1134"/>
                <a:gd name="T45" fmla="*/ 737 h 1814"/>
                <a:gd name="T46" fmla="*/ 340 w 1134"/>
                <a:gd name="T47" fmla="*/ 794 h 1814"/>
                <a:gd name="T48" fmla="*/ 397 w 1134"/>
                <a:gd name="T49" fmla="*/ 624 h 1814"/>
                <a:gd name="T50" fmla="*/ 453 w 1134"/>
                <a:gd name="T51" fmla="*/ 567 h 1814"/>
                <a:gd name="T52" fmla="*/ 567 w 1134"/>
                <a:gd name="T53" fmla="*/ 283 h 1814"/>
                <a:gd name="T54" fmla="*/ 510 w 1134"/>
                <a:gd name="T55" fmla="*/ 227 h 1814"/>
                <a:gd name="T56" fmla="*/ 453 w 1134"/>
                <a:gd name="T57" fmla="*/ 170 h 1814"/>
                <a:gd name="T58" fmla="*/ 510 w 1134"/>
                <a:gd name="T59" fmla="*/ 0 h 1814"/>
                <a:gd name="T60" fmla="*/ 623 w 1134"/>
                <a:gd name="T61" fmla="*/ 57 h 1814"/>
                <a:gd name="T62" fmla="*/ 737 w 1134"/>
                <a:gd name="T63" fmla="*/ 0 h 1814"/>
                <a:gd name="T64" fmla="*/ 680 w 1134"/>
                <a:gd name="T65" fmla="*/ 113 h 1814"/>
                <a:gd name="T66" fmla="*/ 794 w 1134"/>
                <a:gd name="T67" fmla="*/ 227 h 1814"/>
                <a:gd name="T68" fmla="*/ 850 w 1134"/>
                <a:gd name="T69" fmla="*/ 283 h 1814"/>
                <a:gd name="T70" fmla="*/ 964 w 1134"/>
                <a:gd name="T71" fmla="*/ 39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34" h="1814">
                  <a:moveTo>
                    <a:pt x="964" y="397"/>
                  </a:moveTo>
                  <a:lnTo>
                    <a:pt x="96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794"/>
                  </a:lnTo>
                  <a:lnTo>
                    <a:pt x="1077" y="794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34" y="1191"/>
                  </a:lnTo>
                  <a:lnTo>
                    <a:pt x="113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850" y="1418"/>
                  </a:lnTo>
                  <a:lnTo>
                    <a:pt x="850" y="1758"/>
                  </a:lnTo>
                  <a:lnTo>
                    <a:pt x="510" y="1758"/>
                  </a:lnTo>
                  <a:lnTo>
                    <a:pt x="510" y="1814"/>
                  </a:lnTo>
                  <a:lnTo>
                    <a:pt x="397" y="1814"/>
                  </a:lnTo>
                  <a:lnTo>
                    <a:pt x="397" y="1588"/>
                  </a:lnTo>
                  <a:lnTo>
                    <a:pt x="226" y="1588"/>
                  </a:lnTo>
                  <a:lnTo>
                    <a:pt x="226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226" y="1361"/>
                  </a:lnTo>
                  <a:lnTo>
                    <a:pt x="226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97"/>
                  </a:lnTo>
                  <a:lnTo>
                    <a:pt x="964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977"/>
            <p:cNvSpPr>
              <a:spLocks/>
            </p:cNvSpPr>
            <p:nvPr/>
          </p:nvSpPr>
          <p:spPr bwMode="auto">
            <a:xfrm>
              <a:off x="4372" y="3875"/>
              <a:ext cx="284" cy="510"/>
            </a:xfrm>
            <a:custGeom>
              <a:avLst/>
              <a:gdLst>
                <a:gd name="T0" fmla="*/ 0 w 284"/>
                <a:gd name="T1" fmla="*/ 0 h 510"/>
                <a:gd name="T2" fmla="*/ 0 w 284"/>
                <a:gd name="T3" fmla="*/ 340 h 510"/>
                <a:gd name="T4" fmla="*/ 57 w 284"/>
                <a:gd name="T5" fmla="*/ 340 h 510"/>
                <a:gd name="T6" fmla="*/ 57 w 284"/>
                <a:gd name="T7" fmla="*/ 453 h 510"/>
                <a:gd name="T8" fmla="*/ 114 w 284"/>
                <a:gd name="T9" fmla="*/ 453 h 510"/>
                <a:gd name="T10" fmla="*/ 114 w 284"/>
                <a:gd name="T11" fmla="*/ 510 h 510"/>
                <a:gd name="T12" fmla="*/ 284 w 284"/>
                <a:gd name="T13" fmla="*/ 510 h 510"/>
                <a:gd name="T14" fmla="*/ 284 w 284"/>
                <a:gd name="T15" fmla="*/ 56 h 510"/>
                <a:gd name="T16" fmla="*/ 170 w 284"/>
                <a:gd name="T17" fmla="*/ 56 h 510"/>
                <a:gd name="T18" fmla="*/ 170 w 284"/>
                <a:gd name="T19" fmla="*/ 0 h 510"/>
                <a:gd name="T20" fmla="*/ 0 w 284"/>
                <a:gd name="T2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510">
                  <a:moveTo>
                    <a:pt x="0" y="0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978"/>
            <p:cNvSpPr>
              <a:spLocks/>
            </p:cNvSpPr>
            <p:nvPr/>
          </p:nvSpPr>
          <p:spPr bwMode="auto">
            <a:xfrm>
              <a:off x="3862" y="4215"/>
              <a:ext cx="624" cy="680"/>
            </a:xfrm>
            <a:custGeom>
              <a:avLst/>
              <a:gdLst>
                <a:gd name="T0" fmla="*/ 57 w 624"/>
                <a:gd name="T1" fmla="*/ 56 h 680"/>
                <a:gd name="T2" fmla="*/ 57 w 624"/>
                <a:gd name="T3" fmla="*/ 397 h 680"/>
                <a:gd name="T4" fmla="*/ 0 w 624"/>
                <a:gd name="T5" fmla="*/ 397 h 680"/>
                <a:gd name="T6" fmla="*/ 0 w 624"/>
                <a:gd name="T7" fmla="*/ 567 h 680"/>
                <a:gd name="T8" fmla="*/ 57 w 624"/>
                <a:gd name="T9" fmla="*/ 567 h 680"/>
                <a:gd name="T10" fmla="*/ 57 w 624"/>
                <a:gd name="T11" fmla="*/ 623 h 680"/>
                <a:gd name="T12" fmla="*/ 113 w 624"/>
                <a:gd name="T13" fmla="*/ 623 h 680"/>
                <a:gd name="T14" fmla="*/ 113 w 624"/>
                <a:gd name="T15" fmla="*/ 680 h 680"/>
                <a:gd name="T16" fmla="*/ 283 w 624"/>
                <a:gd name="T17" fmla="*/ 680 h 680"/>
                <a:gd name="T18" fmla="*/ 283 w 624"/>
                <a:gd name="T19" fmla="*/ 567 h 680"/>
                <a:gd name="T20" fmla="*/ 454 w 624"/>
                <a:gd name="T21" fmla="*/ 567 h 680"/>
                <a:gd name="T22" fmla="*/ 454 w 624"/>
                <a:gd name="T23" fmla="*/ 453 h 680"/>
                <a:gd name="T24" fmla="*/ 510 w 624"/>
                <a:gd name="T25" fmla="*/ 453 h 680"/>
                <a:gd name="T26" fmla="*/ 510 w 624"/>
                <a:gd name="T27" fmla="*/ 283 h 680"/>
                <a:gd name="T28" fmla="*/ 624 w 624"/>
                <a:gd name="T29" fmla="*/ 283 h 680"/>
                <a:gd name="T30" fmla="*/ 624 w 624"/>
                <a:gd name="T31" fmla="*/ 113 h 680"/>
                <a:gd name="T32" fmla="*/ 567 w 624"/>
                <a:gd name="T33" fmla="*/ 113 h 680"/>
                <a:gd name="T34" fmla="*/ 567 w 624"/>
                <a:gd name="T35" fmla="*/ 0 h 680"/>
                <a:gd name="T36" fmla="*/ 170 w 624"/>
                <a:gd name="T37" fmla="*/ 0 h 680"/>
                <a:gd name="T38" fmla="*/ 170 w 624"/>
                <a:gd name="T39" fmla="*/ 56 h 680"/>
                <a:gd name="T40" fmla="*/ 113 w 624"/>
                <a:gd name="T41" fmla="*/ 56 h 680"/>
                <a:gd name="T42" fmla="*/ 57 w 624"/>
                <a:gd name="T43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4" h="680">
                  <a:moveTo>
                    <a:pt x="57" y="56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979"/>
            <p:cNvSpPr>
              <a:spLocks/>
            </p:cNvSpPr>
            <p:nvPr/>
          </p:nvSpPr>
          <p:spPr bwMode="auto">
            <a:xfrm>
              <a:off x="4429" y="4442"/>
              <a:ext cx="454" cy="226"/>
            </a:xfrm>
            <a:custGeom>
              <a:avLst/>
              <a:gdLst>
                <a:gd name="T0" fmla="*/ 397 w 454"/>
                <a:gd name="T1" fmla="*/ 113 h 226"/>
                <a:gd name="T2" fmla="*/ 397 w 454"/>
                <a:gd name="T3" fmla="*/ 56 h 226"/>
                <a:gd name="T4" fmla="*/ 454 w 454"/>
                <a:gd name="T5" fmla="*/ 56 h 226"/>
                <a:gd name="T6" fmla="*/ 454 w 454"/>
                <a:gd name="T7" fmla="*/ 0 h 226"/>
                <a:gd name="T8" fmla="*/ 113 w 454"/>
                <a:gd name="T9" fmla="*/ 0 h 226"/>
                <a:gd name="T10" fmla="*/ 113 w 454"/>
                <a:gd name="T11" fmla="*/ 56 h 226"/>
                <a:gd name="T12" fmla="*/ 57 w 454"/>
                <a:gd name="T13" fmla="*/ 56 h 226"/>
                <a:gd name="T14" fmla="*/ 57 w 454"/>
                <a:gd name="T15" fmla="*/ 113 h 226"/>
                <a:gd name="T16" fmla="*/ 0 w 454"/>
                <a:gd name="T17" fmla="*/ 113 h 226"/>
                <a:gd name="T18" fmla="*/ 0 w 454"/>
                <a:gd name="T19" fmla="*/ 170 h 226"/>
                <a:gd name="T20" fmla="*/ 57 w 454"/>
                <a:gd name="T21" fmla="*/ 170 h 226"/>
                <a:gd name="T22" fmla="*/ 57 w 454"/>
                <a:gd name="T23" fmla="*/ 226 h 226"/>
                <a:gd name="T24" fmla="*/ 170 w 454"/>
                <a:gd name="T25" fmla="*/ 226 h 226"/>
                <a:gd name="T26" fmla="*/ 170 w 454"/>
                <a:gd name="T27" fmla="*/ 113 h 226"/>
                <a:gd name="T28" fmla="*/ 397 w 454"/>
                <a:gd name="T29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226">
                  <a:moveTo>
                    <a:pt x="397" y="113"/>
                  </a:move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9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980"/>
            <p:cNvSpPr>
              <a:spLocks/>
            </p:cNvSpPr>
            <p:nvPr/>
          </p:nvSpPr>
          <p:spPr bwMode="auto">
            <a:xfrm>
              <a:off x="4542" y="3421"/>
              <a:ext cx="737" cy="1134"/>
            </a:xfrm>
            <a:custGeom>
              <a:avLst/>
              <a:gdLst>
                <a:gd name="T0" fmla="*/ 114 w 737"/>
                <a:gd name="T1" fmla="*/ 340 h 1134"/>
                <a:gd name="T2" fmla="*/ 114 w 737"/>
                <a:gd name="T3" fmla="*/ 397 h 1134"/>
                <a:gd name="T4" fmla="*/ 0 w 737"/>
                <a:gd name="T5" fmla="*/ 397 h 1134"/>
                <a:gd name="T6" fmla="*/ 0 w 737"/>
                <a:gd name="T7" fmla="*/ 510 h 1134"/>
                <a:gd name="T8" fmla="*/ 114 w 737"/>
                <a:gd name="T9" fmla="*/ 510 h 1134"/>
                <a:gd name="T10" fmla="*/ 114 w 737"/>
                <a:gd name="T11" fmla="*/ 964 h 1134"/>
                <a:gd name="T12" fmla="*/ 284 w 737"/>
                <a:gd name="T13" fmla="*/ 964 h 1134"/>
                <a:gd name="T14" fmla="*/ 284 w 737"/>
                <a:gd name="T15" fmla="*/ 907 h 1134"/>
                <a:gd name="T16" fmla="*/ 341 w 737"/>
                <a:gd name="T17" fmla="*/ 907 h 1134"/>
                <a:gd name="T18" fmla="*/ 341 w 737"/>
                <a:gd name="T19" fmla="*/ 1021 h 1134"/>
                <a:gd name="T20" fmla="*/ 397 w 737"/>
                <a:gd name="T21" fmla="*/ 1021 h 1134"/>
                <a:gd name="T22" fmla="*/ 397 w 737"/>
                <a:gd name="T23" fmla="*/ 1134 h 1134"/>
                <a:gd name="T24" fmla="*/ 624 w 737"/>
                <a:gd name="T25" fmla="*/ 1134 h 1134"/>
                <a:gd name="T26" fmla="*/ 624 w 737"/>
                <a:gd name="T27" fmla="*/ 1077 h 1134"/>
                <a:gd name="T28" fmla="*/ 681 w 737"/>
                <a:gd name="T29" fmla="*/ 1077 h 1134"/>
                <a:gd name="T30" fmla="*/ 681 w 737"/>
                <a:gd name="T31" fmla="*/ 794 h 1134"/>
                <a:gd name="T32" fmla="*/ 567 w 737"/>
                <a:gd name="T33" fmla="*/ 794 h 1134"/>
                <a:gd name="T34" fmla="*/ 567 w 737"/>
                <a:gd name="T35" fmla="*/ 850 h 1134"/>
                <a:gd name="T36" fmla="*/ 511 w 737"/>
                <a:gd name="T37" fmla="*/ 850 h 1134"/>
                <a:gd name="T38" fmla="*/ 511 w 737"/>
                <a:gd name="T39" fmla="*/ 737 h 1134"/>
                <a:gd name="T40" fmla="*/ 454 w 737"/>
                <a:gd name="T41" fmla="*/ 737 h 1134"/>
                <a:gd name="T42" fmla="*/ 453 w 737"/>
                <a:gd name="T43" fmla="*/ 566 h 1134"/>
                <a:gd name="T44" fmla="*/ 511 w 737"/>
                <a:gd name="T45" fmla="*/ 567 h 1134"/>
                <a:gd name="T46" fmla="*/ 511 w 737"/>
                <a:gd name="T47" fmla="*/ 510 h 1134"/>
                <a:gd name="T48" fmla="*/ 567 w 737"/>
                <a:gd name="T49" fmla="*/ 510 h 1134"/>
                <a:gd name="T50" fmla="*/ 567 w 737"/>
                <a:gd name="T51" fmla="*/ 340 h 1134"/>
                <a:gd name="T52" fmla="*/ 624 w 737"/>
                <a:gd name="T53" fmla="*/ 340 h 1134"/>
                <a:gd name="T54" fmla="*/ 624 w 737"/>
                <a:gd name="T55" fmla="*/ 170 h 1134"/>
                <a:gd name="T56" fmla="*/ 737 w 737"/>
                <a:gd name="T57" fmla="*/ 170 h 1134"/>
                <a:gd name="T58" fmla="*/ 737 w 737"/>
                <a:gd name="T59" fmla="*/ 113 h 1134"/>
                <a:gd name="T60" fmla="*/ 624 w 737"/>
                <a:gd name="T61" fmla="*/ 113 h 1134"/>
                <a:gd name="T62" fmla="*/ 624 w 737"/>
                <a:gd name="T63" fmla="*/ 57 h 1134"/>
                <a:gd name="T64" fmla="*/ 567 w 737"/>
                <a:gd name="T65" fmla="*/ 57 h 1134"/>
                <a:gd name="T66" fmla="*/ 567 w 737"/>
                <a:gd name="T67" fmla="*/ 0 h 1134"/>
                <a:gd name="T68" fmla="*/ 454 w 737"/>
                <a:gd name="T69" fmla="*/ 0 h 1134"/>
                <a:gd name="T70" fmla="*/ 454 w 737"/>
                <a:gd name="T71" fmla="*/ 57 h 1134"/>
                <a:gd name="T72" fmla="*/ 397 w 737"/>
                <a:gd name="T73" fmla="*/ 57 h 1134"/>
                <a:gd name="T74" fmla="*/ 397 w 737"/>
                <a:gd name="T75" fmla="*/ 113 h 1134"/>
                <a:gd name="T76" fmla="*/ 341 w 737"/>
                <a:gd name="T77" fmla="*/ 113 h 1134"/>
                <a:gd name="T78" fmla="*/ 341 w 737"/>
                <a:gd name="T79" fmla="*/ 227 h 1134"/>
                <a:gd name="T80" fmla="*/ 227 w 737"/>
                <a:gd name="T81" fmla="*/ 227 h 1134"/>
                <a:gd name="T82" fmla="*/ 227 w 737"/>
                <a:gd name="T83" fmla="*/ 283 h 1134"/>
                <a:gd name="T84" fmla="*/ 170 w 737"/>
                <a:gd name="T85" fmla="*/ 283 h 1134"/>
                <a:gd name="T86" fmla="*/ 170 w 737"/>
                <a:gd name="T87" fmla="*/ 340 h 1134"/>
                <a:gd name="T88" fmla="*/ 114 w 737"/>
                <a:gd name="T89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114" y="340"/>
                  </a:moveTo>
                  <a:lnTo>
                    <a:pt x="114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3" y="566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31" name="Freeform 707"/>
          <p:cNvSpPr>
            <a:spLocks/>
          </p:cNvSpPr>
          <p:nvPr/>
        </p:nvSpPr>
        <p:spPr bwMode="auto">
          <a:xfrm>
            <a:off x="8200089" y="6594156"/>
            <a:ext cx="938355" cy="938355"/>
          </a:xfrm>
          <a:custGeom>
            <a:avLst/>
            <a:gdLst>
              <a:gd name="T0" fmla="*/ 341 w 1134"/>
              <a:gd name="T1" fmla="*/ 0 h 1134"/>
              <a:gd name="T2" fmla="*/ 567 w 1134"/>
              <a:gd name="T3" fmla="*/ 0 h 1134"/>
              <a:gd name="T4" fmla="*/ 567 w 1134"/>
              <a:gd name="T5" fmla="*/ 113 h 1134"/>
              <a:gd name="T6" fmla="*/ 794 w 1134"/>
              <a:gd name="T7" fmla="*/ 113 h 1134"/>
              <a:gd name="T8" fmla="*/ 794 w 1134"/>
              <a:gd name="T9" fmla="*/ 0 h 1134"/>
              <a:gd name="T10" fmla="*/ 1021 w 1134"/>
              <a:gd name="T11" fmla="*/ 0 h 1134"/>
              <a:gd name="T12" fmla="*/ 1021 w 1134"/>
              <a:gd name="T13" fmla="*/ 227 h 1134"/>
              <a:gd name="T14" fmla="*/ 1134 w 1134"/>
              <a:gd name="T15" fmla="*/ 227 h 1134"/>
              <a:gd name="T16" fmla="*/ 1134 w 1134"/>
              <a:gd name="T17" fmla="*/ 340 h 1134"/>
              <a:gd name="T18" fmla="*/ 908 w 1134"/>
              <a:gd name="T19" fmla="*/ 340 h 1134"/>
              <a:gd name="T20" fmla="*/ 908 w 1134"/>
              <a:gd name="T21" fmla="*/ 567 h 1134"/>
              <a:gd name="T22" fmla="*/ 794 w 1134"/>
              <a:gd name="T23" fmla="*/ 567 h 1134"/>
              <a:gd name="T24" fmla="*/ 794 w 1134"/>
              <a:gd name="T25" fmla="*/ 794 h 1134"/>
              <a:gd name="T26" fmla="*/ 681 w 1134"/>
              <a:gd name="T27" fmla="*/ 794 h 1134"/>
              <a:gd name="T28" fmla="*/ 681 w 1134"/>
              <a:gd name="T29" fmla="*/ 907 h 1134"/>
              <a:gd name="T30" fmla="*/ 567 w 1134"/>
              <a:gd name="T31" fmla="*/ 907 h 1134"/>
              <a:gd name="T32" fmla="*/ 567 w 1134"/>
              <a:gd name="T33" fmla="*/ 1021 h 1134"/>
              <a:gd name="T34" fmla="*/ 341 w 1134"/>
              <a:gd name="T35" fmla="*/ 1021 h 1134"/>
              <a:gd name="T36" fmla="*/ 341 w 1134"/>
              <a:gd name="T37" fmla="*/ 1134 h 1134"/>
              <a:gd name="T38" fmla="*/ 227 w 1134"/>
              <a:gd name="T39" fmla="*/ 1134 h 1134"/>
              <a:gd name="T40" fmla="*/ 227 w 1134"/>
              <a:gd name="T41" fmla="*/ 1021 h 1134"/>
              <a:gd name="T42" fmla="*/ 114 w 1134"/>
              <a:gd name="T43" fmla="*/ 1021 h 1134"/>
              <a:gd name="T44" fmla="*/ 114 w 1134"/>
              <a:gd name="T45" fmla="*/ 794 h 1134"/>
              <a:gd name="T46" fmla="*/ 0 w 1134"/>
              <a:gd name="T47" fmla="*/ 794 h 1134"/>
              <a:gd name="T48" fmla="*/ 0 w 1134"/>
              <a:gd name="T49" fmla="*/ 567 h 1134"/>
              <a:gd name="T50" fmla="*/ 114 w 1134"/>
              <a:gd name="T51" fmla="*/ 567 h 1134"/>
              <a:gd name="T52" fmla="*/ 114 w 1134"/>
              <a:gd name="T53" fmla="*/ 340 h 1134"/>
              <a:gd name="T54" fmla="*/ 227 w 1134"/>
              <a:gd name="T55" fmla="*/ 340 h 1134"/>
              <a:gd name="T56" fmla="*/ 227 w 1134"/>
              <a:gd name="T57" fmla="*/ 227 h 1134"/>
              <a:gd name="T58" fmla="*/ 341 w 1134"/>
              <a:gd name="T59" fmla="*/ 227 h 1134"/>
              <a:gd name="T60" fmla="*/ 341 w 1134"/>
              <a:gd name="T61" fmla="*/ 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4" h="1134">
                <a:moveTo>
                  <a:pt x="341" y="0"/>
                </a:moveTo>
                <a:lnTo>
                  <a:pt x="567" y="0"/>
                </a:lnTo>
                <a:lnTo>
                  <a:pt x="567" y="113"/>
                </a:lnTo>
                <a:lnTo>
                  <a:pt x="794" y="113"/>
                </a:lnTo>
                <a:lnTo>
                  <a:pt x="794" y="0"/>
                </a:lnTo>
                <a:lnTo>
                  <a:pt x="1021" y="0"/>
                </a:lnTo>
                <a:lnTo>
                  <a:pt x="1021" y="227"/>
                </a:lnTo>
                <a:lnTo>
                  <a:pt x="1134" y="227"/>
                </a:lnTo>
                <a:lnTo>
                  <a:pt x="1134" y="340"/>
                </a:lnTo>
                <a:lnTo>
                  <a:pt x="908" y="340"/>
                </a:lnTo>
                <a:lnTo>
                  <a:pt x="908" y="567"/>
                </a:lnTo>
                <a:lnTo>
                  <a:pt x="794" y="567"/>
                </a:lnTo>
                <a:lnTo>
                  <a:pt x="794" y="794"/>
                </a:lnTo>
                <a:lnTo>
                  <a:pt x="681" y="794"/>
                </a:lnTo>
                <a:lnTo>
                  <a:pt x="681" y="907"/>
                </a:lnTo>
                <a:lnTo>
                  <a:pt x="567" y="907"/>
                </a:lnTo>
                <a:lnTo>
                  <a:pt x="567" y="1021"/>
                </a:lnTo>
                <a:lnTo>
                  <a:pt x="341" y="1021"/>
                </a:lnTo>
                <a:lnTo>
                  <a:pt x="341" y="1134"/>
                </a:lnTo>
                <a:lnTo>
                  <a:pt x="227" y="1134"/>
                </a:lnTo>
                <a:lnTo>
                  <a:pt x="227" y="1021"/>
                </a:lnTo>
                <a:lnTo>
                  <a:pt x="114" y="1021"/>
                </a:lnTo>
                <a:lnTo>
                  <a:pt x="114" y="794"/>
                </a:lnTo>
                <a:lnTo>
                  <a:pt x="0" y="794"/>
                </a:lnTo>
                <a:lnTo>
                  <a:pt x="0" y="567"/>
                </a:lnTo>
                <a:lnTo>
                  <a:pt x="114" y="567"/>
                </a:lnTo>
                <a:lnTo>
                  <a:pt x="114" y="340"/>
                </a:lnTo>
                <a:lnTo>
                  <a:pt x="227" y="340"/>
                </a:lnTo>
                <a:lnTo>
                  <a:pt x="227" y="227"/>
                </a:lnTo>
                <a:lnTo>
                  <a:pt x="341" y="227"/>
                </a:lnTo>
                <a:lnTo>
                  <a:pt x="341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2" name="Freeform 709"/>
          <p:cNvSpPr>
            <a:spLocks/>
          </p:cNvSpPr>
          <p:nvPr/>
        </p:nvSpPr>
        <p:spPr bwMode="auto">
          <a:xfrm>
            <a:off x="8669266" y="6124978"/>
            <a:ext cx="1407533" cy="562682"/>
          </a:xfrm>
          <a:custGeom>
            <a:avLst/>
            <a:gdLst>
              <a:gd name="T0" fmla="*/ 1701 w 1701"/>
              <a:gd name="T1" fmla="*/ 680 h 680"/>
              <a:gd name="T2" fmla="*/ 1475 w 1701"/>
              <a:gd name="T3" fmla="*/ 680 h 680"/>
              <a:gd name="T4" fmla="*/ 1475 w 1701"/>
              <a:gd name="T5" fmla="*/ 567 h 680"/>
              <a:gd name="T6" fmla="*/ 1134 w 1701"/>
              <a:gd name="T7" fmla="*/ 567 h 680"/>
              <a:gd name="T8" fmla="*/ 1134 w 1701"/>
              <a:gd name="T9" fmla="*/ 454 h 680"/>
              <a:gd name="T10" fmla="*/ 794 w 1701"/>
              <a:gd name="T11" fmla="*/ 454 h 680"/>
              <a:gd name="T12" fmla="*/ 794 w 1701"/>
              <a:gd name="T13" fmla="*/ 567 h 680"/>
              <a:gd name="T14" fmla="*/ 227 w 1701"/>
              <a:gd name="T15" fmla="*/ 567 h 680"/>
              <a:gd name="T16" fmla="*/ 227 w 1701"/>
              <a:gd name="T17" fmla="*/ 680 h 680"/>
              <a:gd name="T18" fmla="*/ 0 w 1701"/>
              <a:gd name="T19" fmla="*/ 680 h 680"/>
              <a:gd name="T20" fmla="*/ 0 w 1701"/>
              <a:gd name="T21" fmla="*/ 454 h 680"/>
              <a:gd name="T22" fmla="*/ 227 w 1701"/>
              <a:gd name="T23" fmla="*/ 454 h 680"/>
              <a:gd name="T24" fmla="*/ 227 w 1701"/>
              <a:gd name="T25" fmla="*/ 340 h 680"/>
              <a:gd name="T26" fmla="*/ 114 w 1701"/>
              <a:gd name="T27" fmla="*/ 340 h 680"/>
              <a:gd name="T28" fmla="*/ 114 w 1701"/>
              <a:gd name="T29" fmla="*/ 113 h 680"/>
              <a:gd name="T30" fmla="*/ 227 w 1701"/>
              <a:gd name="T31" fmla="*/ 113 h 680"/>
              <a:gd name="T32" fmla="*/ 227 w 1701"/>
              <a:gd name="T33" fmla="*/ 0 h 680"/>
              <a:gd name="T34" fmla="*/ 567 w 1701"/>
              <a:gd name="T35" fmla="*/ 0 h 680"/>
              <a:gd name="T36" fmla="*/ 567 w 1701"/>
              <a:gd name="T37" fmla="*/ 340 h 680"/>
              <a:gd name="T38" fmla="*/ 681 w 1701"/>
              <a:gd name="T39" fmla="*/ 340 h 680"/>
              <a:gd name="T40" fmla="*/ 681 w 1701"/>
              <a:gd name="T41" fmla="*/ 227 h 680"/>
              <a:gd name="T42" fmla="*/ 794 w 1701"/>
              <a:gd name="T43" fmla="*/ 227 h 680"/>
              <a:gd name="T44" fmla="*/ 794 w 1701"/>
              <a:gd name="T45" fmla="*/ 0 h 680"/>
              <a:gd name="T46" fmla="*/ 908 w 1701"/>
              <a:gd name="T47" fmla="*/ 0 h 680"/>
              <a:gd name="T48" fmla="*/ 908 w 1701"/>
              <a:gd name="T49" fmla="*/ 227 h 680"/>
              <a:gd name="T50" fmla="*/ 1021 w 1701"/>
              <a:gd name="T51" fmla="*/ 227 h 680"/>
              <a:gd name="T52" fmla="*/ 1021 w 1701"/>
              <a:gd name="T53" fmla="*/ 113 h 680"/>
              <a:gd name="T54" fmla="*/ 1134 w 1701"/>
              <a:gd name="T55" fmla="*/ 113 h 680"/>
              <a:gd name="T56" fmla="*/ 1134 w 1701"/>
              <a:gd name="T57" fmla="*/ 227 h 680"/>
              <a:gd name="T58" fmla="*/ 1248 w 1701"/>
              <a:gd name="T59" fmla="*/ 227 h 680"/>
              <a:gd name="T60" fmla="*/ 1248 w 1701"/>
              <a:gd name="T61" fmla="*/ 113 h 680"/>
              <a:gd name="T62" fmla="*/ 1588 w 1701"/>
              <a:gd name="T63" fmla="*/ 113 h 680"/>
              <a:gd name="T64" fmla="*/ 1588 w 1701"/>
              <a:gd name="T65" fmla="*/ 567 h 680"/>
              <a:gd name="T66" fmla="*/ 1701 w 1701"/>
              <a:gd name="T67" fmla="*/ 567 h 680"/>
              <a:gd name="T68" fmla="*/ 1701 w 1701"/>
              <a:gd name="T69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01" h="680">
                <a:moveTo>
                  <a:pt x="1701" y="680"/>
                </a:moveTo>
                <a:lnTo>
                  <a:pt x="1475" y="680"/>
                </a:lnTo>
                <a:lnTo>
                  <a:pt x="1475" y="567"/>
                </a:lnTo>
                <a:lnTo>
                  <a:pt x="1134" y="567"/>
                </a:lnTo>
                <a:lnTo>
                  <a:pt x="1134" y="454"/>
                </a:lnTo>
                <a:lnTo>
                  <a:pt x="794" y="454"/>
                </a:lnTo>
                <a:lnTo>
                  <a:pt x="794" y="567"/>
                </a:lnTo>
                <a:lnTo>
                  <a:pt x="227" y="567"/>
                </a:lnTo>
                <a:lnTo>
                  <a:pt x="227" y="680"/>
                </a:lnTo>
                <a:lnTo>
                  <a:pt x="0" y="680"/>
                </a:lnTo>
                <a:lnTo>
                  <a:pt x="0" y="454"/>
                </a:lnTo>
                <a:lnTo>
                  <a:pt x="227" y="454"/>
                </a:lnTo>
                <a:lnTo>
                  <a:pt x="227" y="340"/>
                </a:lnTo>
                <a:lnTo>
                  <a:pt x="114" y="340"/>
                </a:lnTo>
                <a:lnTo>
                  <a:pt x="114" y="113"/>
                </a:lnTo>
                <a:lnTo>
                  <a:pt x="227" y="113"/>
                </a:lnTo>
                <a:lnTo>
                  <a:pt x="227" y="0"/>
                </a:lnTo>
                <a:lnTo>
                  <a:pt x="567" y="0"/>
                </a:lnTo>
                <a:lnTo>
                  <a:pt x="567" y="340"/>
                </a:lnTo>
                <a:lnTo>
                  <a:pt x="681" y="340"/>
                </a:lnTo>
                <a:lnTo>
                  <a:pt x="681" y="227"/>
                </a:lnTo>
                <a:lnTo>
                  <a:pt x="794" y="227"/>
                </a:lnTo>
                <a:lnTo>
                  <a:pt x="794" y="0"/>
                </a:lnTo>
                <a:lnTo>
                  <a:pt x="908" y="0"/>
                </a:lnTo>
                <a:lnTo>
                  <a:pt x="908" y="227"/>
                </a:lnTo>
                <a:lnTo>
                  <a:pt x="1021" y="227"/>
                </a:lnTo>
                <a:lnTo>
                  <a:pt x="1021" y="113"/>
                </a:lnTo>
                <a:lnTo>
                  <a:pt x="1134" y="113"/>
                </a:lnTo>
                <a:lnTo>
                  <a:pt x="1134" y="227"/>
                </a:lnTo>
                <a:lnTo>
                  <a:pt x="1248" y="227"/>
                </a:lnTo>
                <a:lnTo>
                  <a:pt x="1248" y="113"/>
                </a:lnTo>
                <a:lnTo>
                  <a:pt x="1588" y="113"/>
                </a:lnTo>
                <a:lnTo>
                  <a:pt x="1588" y="567"/>
                </a:lnTo>
                <a:lnTo>
                  <a:pt x="1701" y="567"/>
                </a:lnTo>
                <a:lnTo>
                  <a:pt x="1701" y="68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3" name="Freeform 713"/>
          <p:cNvSpPr>
            <a:spLocks/>
          </p:cNvSpPr>
          <p:nvPr/>
        </p:nvSpPr>
        <p:spPr bwMode="auto">
          <a:xfrm>
            <a:off x="7918747" y="4717446"/>
            <a:ext cx="1032687" cy="2064546"/>
          </a:xfrm>
          <a:custGeom>
            <a:avLst/>
            <a:gdLst>
              <a:gd name="T0" fmla="*/ 114 w 1248"/>
              <a:gd name="T1" fmla="*/ 2041 h 2495"/>
              <a:gd name="T2" fmla="*/ 114 w 1248"/>
              <a:gd name="T3" fmla="*/ 1021 h 2495"/>
              <a:gd name="T4" fmla="*/ 0 w 1248"/>
              <a:gd name="T5" fmla="*/ 1021 h 2495"/>
              <a:gd name="T6" fmla="*/ 0 w 1248"/>
              <a:gd name="T7" fmla="*/ 907 h 2495"/>
              <a:gd name="T8" fmla="*/ 227 w 1248"/>
              <a:gd name="T9" fmla="*/ 907 h 2495"/>
              <a:gd name="T10" fmla="*/ 227 w 1248"/>
              <a:gd name="T11" fmla="*/ 794 h 2495"/>
              <a:gd name="T12" fmla="*/ 114 w 1248"/>
              <a:gd name="T13" fmla="*/ 794 h 2495"/>
              <a:gd name="T14" fmla="*/ 114 w 1248"/>
              <a:gd name="T15" fmla="*/ 567 h 2495"/>
              <a:gd name="T16" fmla="*/ 0 w 1248"/>
              <a:gd name="T17" fmla="*/ 567 h 2495"/>
              <a:gd name="T18" fmla="*/ 0 w 1248"/>
              <a:gd name="T19" fmla="*/ 113 h 2495"/>
              <a:gd name="T20" fmla="*/ 114 w 1248"/>
              <a:gd name="T21" fmla="*/ 113 h 2495"/>
              <a:gd name="T22" fmla="*/ 114 w 1248"/>
              <a:gd name="T23" fmla="*/ 0 h 2495"/>
              <a:gd name="T24" fmla="*/ 454 w 1248"/>
              <a:gd name="T25" fmla="*/ 0 h 2495"/>
              <a:gd name="T26" fmla="*/ 454 w 1248"/>
              <a:gd name="T27" fmla="*/ 113 h 2495"/>
              <a:gd name="T28" fmla="*/ 907 w 1248"/>
              <a:gd name="T29" fmla="*/ 113 h 2495"/>
              <a:gd name="T30" fmla="*/ 907 w 1248"/>
              <a:gd name="T31" fmla="*/ 227 h 2495"/>
              <a:gd name="T32" fmla="*/ 1134 w 1248"/>
              <a:gd name="T33" fmla="*/ 227 h 2495"/>
              <a:gd name="T34" fmla="*/ 1134 w 1248"/>
              <a:gd name="T35" fmla="*/ 680 h 2495"/>
              <a:gd name="T36" fmla="*/ 1021 w 1248"/>
              <a:gd name="T37" fmla="*/ 680 h 2495"/>
              <a:gd name="T38" fmla="*/ 1021 w 1248"/>
              <a:gd name="T39" fmla="*/ 1021 h 2495"/>
              <a:gd name="T40" fmla="*/ 907 w 1248"/>
              <a:gd name="T41" fmla="*/ 1021 h 2495"/>
              <a:gd name="T42" fmla="*/ 907 w 1248"/>
              <a:gd name="T43" fmla="*/ 1134 h 2495"/>
              <a:gd name="T44" fmla="*/ 1021 w 1248"/>
              <a:gd name="T45" fmla="*/ 1134 h 2495"/>
              <a:gd name="T46" fmla="*/ 1021 w 1248"/>
              <a:gd name="T47" fmla="*/ 1247 h 2495"/>
              <a:gd name="T48" fmla="*/ 1248 w 1248"/>
              <a:gd name="T49" fmla="*/ 1247 h 2495"/>
              <a:gd name="T50" fmla="*/ 1248 w 1248"/>
              <a:gd name="T51" fmla="*/ 1701 h 2495"/>
              <a:gd name="T52" fmla="*/ 1134 w 1248"/>
              <a:gd name="T53" fmla="*/ 1701 h 2495"/>
              <a:gd name="T54" fmla="*/ 1134 w 1248"/>
              <a:gd name="T55" fmla="*/ 1814 h 2495"/>
              <a:gd name="T56" fmla="*/ 1021 w 1248"/>
              <a:gd name="T57" fmla="*/ 1814 h 2495"/>
              <a:gd name="T58" fmla="*/ 1021 w 1248"/>
              <a:gd name="T59" fmla="*/ 2041 h 2495"/>
              <a:gd name="T60" fmla="*/ 1134 w 1248"/>
              <a:gd name="T61" fmla="*/ 2041 h 2495"/>
              <a:gd name="T62" fmla="*/ 1134 w 1248"/>
              <a:gd name="T63" fmla="*/ 2155 h 2495"/>
              <a:gd name="T64" fmla="*/ 907 w 1248"/>
              <a:gd name="T65" fmla="*/ 2155 h 2495"/>
              <a:gd name="T66" fmla="*/ 907 w 1248"/>
              <a:gd name="T67" fmla="*/ 2268 h 2495"/>
              <a:gd name="T68" fmla="*/ 340 w 1248"/>
              <a:gd name="T69" fmla="*/ 2268 h 2495"/>
              <a:gd name="T70" fmla="*/ 340 w 1248"/>
              <a:gd name="T71" fmla="*/ 2495 h 2495"/>
              <a:gd name="T72" fmla="*/ 227 w 1248"/>
              <a:gd name="T73" fmla="*/ 2495 h 2495"/>
              <a:gd name="T74" fmla="*/ 227 w 1248"/>
              <a:gd name="T75" fmla="*/ 2268 h 2495"/>
              <a:gd name="T76" fmla="*/ 114 w 1248"/>
              <a:gd name="T77" fmla="*/ 2268 h 2495"/>
              <a:gd name="T78" fmla="*/ 114 w 1248"/>
              <a:gd name="T79" fmla="*/ 2155 h 2495"/>
              <a:gd name="T80" fmla="*/ 227 w 1248"/>
              <a:gd name="T81" fmla="*/ 2155 h 2495"/>
              <a:gd name="T82" fmla="*/ 227 w 1248"/>
              <a:gd name="T83" fmla="*/ 2041 h 2495"/>
              <a:gd name="T84" fmla="*/ 114 w 1248"/>
              <a:gd name="T85" fmla="*/ 2041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48" h="2495">
                <a:moveTo>
                  <a:pt x="114" y="2041"/>
                </a:moveTo>
                <a:lnTo>
                  <a:pt x="114" y="1021"/>
                </a:lnTo>
                <a:lnTo>
                  <a:pt x="0" y="1021"/>
                </a:lnTo>
                <a:lnTo>
                  <a:pt x="0" y="907"/>
                </a:lnTo>
                <a:lnTo>
                  <a:pt x="227" y="907"/>
                </a:lnTo>
                <a:lnTo>
                  <a:pt x="227" y="794"/>
                </a:lnTo>
                <a:lnTo>
                  <a:pt x="114" y="794"/>
                </a:lnTo>
                <a:lnTo>
                  <a:pt x="114" y="567"/>
                </a:lnTo>
                <a:lnTo>
                  <a:pt x="0" y="567"/>
                </a:lnTo>
                <a:lnTo>
                  <a:pt x="0" y="113"/>
                </a:lnTo>
                <a:lnTo>
                  <a:pt x="114" y="113"/>
                </a:lnTo>
                <a:lnTo>
                  <a:pt x="114" y="0"/>
                </a:lnTo>
                <a:lnTo>
                  <a:pt x="454" y="0"/>
                </a:lnTo>
                <a:lnTo>
                  <a:pt x="454" y="113"/>
                </a:lnTo>
                <a:lnTo>
                  <a:pt x="907" y="113"/>
                </a:lnTo>
                <a:lnTo>
                  <a:pt x="907" y="227"/>
                </a:lnTo>
                <a:lnTo>
                  <a:pt x="1134" y="227"/>
                </a:lnTo>
                <a:lnTo>
                  <a:pt x="1134" y="680"/>
                </a:lnTo>
                <a:lnTo>
                  <a:pt x="1021" y="680"/>
                </a:lnTo>
                <a:lnTo>
                  <a:pt x="1021" y="1021"/>
                </a:lnTo>
                <a:lnTo>
                  <a:pt x="907" y="1021"/>
                </a:lnTo>
                <a:lnTo>
                  <a:pt x="907" y="1134"/>
                </a:lnTo>
                <a:lnTo>
                  <a:pt x="1021" y="1134"/>
                </a:lnTo>
                <a:lnTo>
                  <a:pt x="1021" y="1247"/>
                </a:lnTo>
                <a:lnTo>
                  <a:pt x="1248" y="1247"/>
                </a:lnTo>
                <a:lnTo>
                  <a:pt x="1248" y="1701"/>
                </a:lnTo>
                <a:lnTo>
                  <a:pt x="1134" y="1701"/>
                </a:lnTo>
                <a:lnTo>
                  <a:pt x="1134" y="1814"/>
                </a:lnTo>
                <a:lnTo>
                  <a:pt x="1021" y="1814"/>
                </a:lnTo>
                <a:lnTo>
                  <a:pt x="1021" y="2041"/>
                </a:lnTo>
                <a:lnTo>
                  <a:pt x="1134" y="2041"/>
                </a:lnTo>
                <a:lnTo>
                  <a:pt x="1134" y="2155"/>
                </a:lnTo>
                <a:lnTo>
                  <a:pt x="907" y="2155"/>
                </a:lnTo>
                <a:lnTo>
                  <a:pt x="907" y="2268"/>
                </a:lnTo>
                <a:lnTo>
                  <a:pt x="340" y="2268"/>
                </a:lnTo>
                <a:lnTo>
                  <a:pt x="340" y="2495"/>
                </a:lnTo>
                <a:lnTo>
                  <a:pt x="227" y="2495"/>
                </a:lnTo>
                <a:lnTo>
                  <a:pt x="227" y="2268"/>
                </a:lnTo>
                <a:lnTo>
                  <a:pt x="114" y="2268"/>
                </a:lnTo>
                <a:lnTo>
                  <a:pt x="114" y="2155"/>
                </a:lnTo>
                <a:lnTo>
                  <a:pt x="227" y="2155"/>
                </a:lnTo>
                <a:lnTo>
                  <a:pt x="227" y="2041"/>
                </a:lnTo>
                <a:lnTo>
                  <a:pt x="114" y="204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4" name="Freeform 714"/>
          <p:cNvSpPr>
            <a:spLocks/>
          </p:cNvSpPr>
          <p:nvPr/>
        </p:nvSpPr>
        <p:spPr bwMode="auto">
          <a:xfrm>
            <a:off x="8951434" y="4905282"/>
            <a:ext cx="1313201" cy="1501037"/>
          </a:xfrm>
          <a:custGeom>
            <a:avLst/>
            <a:gdLst>
              <a:gd name="T0" fmla="*/ 0 w 1587"/>
              <a:gd name="T1" fmla="*/ 1134 h 1814"/>
              <a:gd name="T2" fmla="*/ 226 w 1587"/>
              <a:gd name="T3" fmla="*/ 1134 h 1814"/>
              <a:gd name="T4" fmla="*/ 226 w 1587"/>
              <a:gd name="T5" fmla="*/ 1247 h 1814"/>
              <a:gd name="T6" fmla="*/ 340 w 1587"/>
              <a:gd name="T7" fmla="*/ 1247 h 1814"/>
              <a:gd name="T8" fmla="*/ 340 w 1587"/>
              <a:gd name="T9" fmla="*/ 1361 h 1814"/>
              <a:gd name="T10" fmla="*/ 453 w 1587"/>
              <a:gd name="T11" fmla="*/ 1361 h 1814"/>
              <a:gd name="T12" fmla="*/ 453 w 1587"/>
              <a:gd name="T13" fmla="*/ 1247 h 1814"/>
              <a:gd name="T14" fmla="*/ 567 w 1587"/>
              <a:gd name="T15" fmla="*/ 1247 h 1814"/>
              <a:gd name="T16" fmla="*/ 567 w 1587"/>
              <a:gd name="T17" fmla="*/ 907 h 1814"/>
              <a:gd name="T18" fmla="*/ 680 w 1587"/>
              <a:gd name="T19" fmla="*/ 907 h 1814"/>
              <a:gd name="T20" fmla="*/ 680 w 1587"/>
              <a:gd name="T21" fmla="*/ 794 h 1814"/>
              <a:gd name="T22" fmla="*/ 793 w 1587"/>
              <a:gd name="T23" fmla="*/ 794 h 1814"/>
              <a:gd name="T24" fmla="*/ 793 w 1587"/>
              <a:gd name="T25" fmla="*/ 227 h 1814"/>
              <a:gd name="T26" fmla="*/ 907 w 1587"/>
              <a:gd name="T27" fmla="*/ 227 h 1814"/>
              <a:gd name="T28" fmla="*/ 907 w 1587"/>
              <a:gd name="T29" fmla="*/ 0 h 1814"/>
              <a:gd name="T30" fmla="*/ 1360 w 1587"/>
              <a:gd name="T31" fmla="*/ 0 h 1814"/>
              <a:gd name="T32" fmla="*/ 1360 w 1587"/>
              <a:gd name="T33" fmla="*/ 113 h 1814"/>
              <a:gd name="T34" fmla="*/ 1474 w 1587"/>
              <a:gd name="T35" fmla="*/ 113 h 1814"/>
              <a:gd name="T36" fmla="*/ 1474 w 1587"/>
              <a:gd name="T37" fmla="*/ 340 h 1814"/>
              <a:gd name="T38" fmla="*/ 1587 w 1587"/>
              <a:gd name="T39" fmla="*/ 340 h 1814"/>
              <a:gd name="T40" fmla="*/ 1587 w 1587"/>
              <a:gd name="T41" fmla="*/ 794 h 1814"/>
              <a:gd name="T42" fmla="*/ 1474 w 1587"/>
              <a:gd name="T43" fmla="*/ 794 h 1814"/>
              <a:gd name="T44" fmla="*/ 1474 w 1587"/>
              <a:gd name="T45" fmla="*/ 1020 h 1814"/>
              <a:gd name="T46" fmla="*/ 1360 w 1587"/>
              <a:gd name="T47" fmla="*/ 1020 h 1814"/>
              <a:gd name="T48" fmla="*/ 1360 w 1587"/>
              <a:gd name="T49" fmla="*/ 1247 h 1814"/>
              <a:gd name="T50" fmla="*/ 1247 w 1587"/>
              <a:gd name="T51" fmla="*/ 1247 h 1814"/>
              <a:gd name="T52" fmla="*/ 1247 w 1587"/>
              <a:gd name="T53" fmla="*/ 1474 h 1814"/>
              <a:gd name="T54" fmla="*/ 1134 w 1587"/>
              <a:gd name="T55" fmla="*/ 1474 h 1814"/>
              <a:gd name="T56" fmla="*/ 1134 w 1587"/>
              <a:gd name="T57" fmla="*/ 1587 h 1814"/>
              <a:gd name="T58" fmla="*/ 907 w 1587"/>
              <a:gd name="T59" fmla="*/ 1587 h 1814"/>
              <a:gd name="T60" fmla="*/ 907 w 1587"/>
              <a:gd name="T61" fmla="*/ 1701 h 1814"/>
              <a:gd name="T62" fmla="*/ 793 w 1587"/>
              <a:gd name="T63" fmla="*/ 1701 h 1814"/>
              <a:gd name="T64" fmla="*/ 793 w 1587"/>
              <a:gd name="T65" fmla="*/ 1587 h 1814"/>
              <a:gd name="T66" fmla="*/ 680 w 1587"/>
              <a:gd name="T67" fmla="*/ 1587 h 1814"/>
              <a:gd name="T68" fmla="*/ 680 w 1587"/>
              <a:gd name="T69" fmla="*/ 1701 h 1814"/>
              <a:gd name="T70" fmla="*/ 567 w 1587"/>
              <a:gd name="T71" fmla="*/ 1701 h 1814"/>
              <a:gd name="T72" fmla="*/ 567 w 1587"/>
              <a:gd name="T73" fmla="*/ 1474 h 1814"/>
              <a:gd name="T74" fmla="*/ 453 w 1587"/>
              <a:gd name="T75" fmla="*/ 1474 h 1814"/>
              <a:gd name="T76" fmla="*/ 453 w 1587"/>
              <a:gd name="T77" fmla="*/ 1701 h 1814"/>
              <a:gd name="T78" fmla="*/ 340 w 1587"/>
              <a:gd name="T79" fmla="*/ 1701 h 1814"/>
              <a:gd name="T80" fmla="*/ 340 w 1587"/>
              <a:gd name="T81" fmla="*/ 1814 h 1814"/>
              <a:gd name="T82" fmla="*/ 226 w 1587"/>
              <a:gd name="T83" fmla="*/ 1814 h 1814"/>
              <a:gd name="T84" fmla="*/ 226 w 1587"/>
              <a:gd name="T85" fmla="*/ 1474 h 1814"/>
              <a:gd name="T86" fmla="*/ 0 w 1587"/>
              <a:gd name="T87" fmla="*/ 1474 h 1814"/>
              <a:gd name="T88" fmla="*/ 0 w 1587"/>
              <a:gd name="T89" fmla="*/ 1134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87" h="1814">
                <a:moveTo>
                  <a:pt x="0" y="1134"/>
                </a:moveTo>
                <a:lnTo>
                  <a:pt x="226" y="1134"/>
                </a:lnTo>
                <a:lnTo>
                  <a:pt x="226" y="1247"/>
                </a:lnTo>
                <a:lnTo>
                  <a:pt x="340" y="1247"/>
                </a:lnTo>
                <a:lnTo>
                  <a:pt x="340" y="1361"/>
                </a:lnTo>
                <a:lnTo>
                  <a:pt x="453" y="1361"/>
                </a:lnTo>
                <a:lnTo>
                  <a:pt x="453" y="1247"/>
                </a:lnTo>
                <a:lnTo>
                  <a:pt x="567" y="1247"/>
                </a:lnTo>
                <a:lnTo>
                  <a:pt x="567" y="907"/>
                </a:lnTo>
                <a:lnTo>
                  <a:pt x="680" y="907"/>
                </a:lnTo>
                <a:lnTo>
                  <a:pt x="680" y="794"/>
                </a:lnTo>
                <a:lnTo>
                  <a:pt x="793" y="794"/>
                </a:lnTo>
                <a:lnTo>
                  <a:pt x="793" y="227"/>
                </a:lnTo>
                <a:lnTo>
                  <a:pt x="907" y="227"/>
                </a:lnTo>
                <a:lnTo>
                  <a:pt x="907" y="0"/>
                </a:lnTo>
                <a:lnTo>
                  <a:pt x="1360" y="0"/>
                </a:lnTo>
                <a:lnTo>
                  <a:pt x="1360" y="113"/>
                </a:lnTo>
                <a:lnTo>
                  <a:pt x="1474" y="113"/>
                </a:lnTo>
                <a:lnTo>
                  <a:pt x="1474" y="340"/>
                </a:lnTo>
                <a:lnTo>
                  <a:pt x="1587" y="340"/>
                </a:lnTo>
                <a:lnTo>
                  <a:pt x="1587" y="794"/>
                </a:lnTo>
                <a:lnTo>
                  <a:pt x="1474" y="794"/>
                </a:lnTo>
                <a:lnTo>
                  <a:pt x="1474" y="1020"/>
                </a:lnTo>
                <a:lnTo>
                  <a:pt x="1360" y="1020"/>
                </a:lnTo>
                <a:lnTo>
                  <a:pt x="1360" y="1247"/>
                </a:lnTo>
                <a:lnTo>
                  <a:pt x="1247" y="1247"/>
                </a:lnTo>
                <a:lnTo>
                  <a:pt x="1247" y="1474"/>
                </a:lnTo>
                <a:lnTo>
                  <a:pt x="1134" y="1474"/>
                </a:lnTo>
                <a:lnTo>
                  <a:pt x="1134" y="1587"/>
                </a:lnTo>
                <a:lnTo>
                  <a:pt x="907" y="1587"/>
                </a:lnTo>
                <a:lnTo>
                  <a:pt x="907" y="1701"/>
                </a:lnTo>
                <a:lnTo>
                  <a:pt x="793" y="1701"/>
                </a:lnTo>
                <a:lnTo>
                  <a:pt x="793" y="1587"/>
                </a:lnTo>
                <a:lnTo>
                  <a:pt x="680" y="1587"/>
                </a:lnTo>
                <a:lnTo>
                  <a:pt x="680" y="1701"/>
                </a:lnTo>
                <a:lnTo>
                  <a:pt x="567" y="1701"/>
                </a:lnTo>
                <a:lnTo>
                  <a:pt x="567" y="1474"/>
                </a:lnTo>
                <a:lnTo>
                  <a:pt x="453" y="1474"/>
                </a:lnTo>
                <a:lnTo>
                  <a:pt x="453" y="1701"/>
                </a:lnTo>
                <a:lnTo>
                  <a:pt x="340" y="1701"/>
                </a:lnTo>
                <a:lnTo>
                  <a:pt x="340" y="1814"/>
                </a:lnTo>
                <a:lnTo>
                  <a:pt x="226" y="1814"/>
                </a:lnTo>
                <a:lnTo>
                  <a:pt x="226" y="1474"/>
                </a:lnTo>
                <a:lnTo>
                  <a:pt x="0" y="1474"/>
                </a:lnTo>
                <a:lnTo>
                  <a:pt x="0" y="113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5" name="Freeform 715"/>
          <p:cNvSpPr>
            <a:spLocks/>
          </p:cNvSpPr>
          <p:nvPr/>
        </p:nvSpPr>
        <p:spPr bwMode="auto">
          <a:xfrm>
            <a:off x="7637406" y="5186623"/>
            <a:ext cx="469178" cy="469177"/>
          </a:xfrm>
          <a:custGeom>
            <a:avLst/>
            <a:gdLst>
              <a:gd name="T0" fmla="*/ 454 w 567"/>
              <a:gd name="T1" fmla="*/ 567 h 567"/>
              <a:gd name="T2" fmla="*/ 227 w 567"/>
              <a:gd name="T3" fmla="*/ 567 h 567"/>
              <a:gd name="T4" fmla="*/ 227 w 567"/>
              <a:gd name="T5" fmla="*/ 340 h 567"/>
              <a:gd name="T6" fmla="*/ 113 w 567"/>
              <a:gd name="T7" fmla="*/ 340 h 567"/>
              <a:gd name="T8" fmla="*/ 113 w 567"/>
              <a:gd name="T9" fmla="*/ 113 h 567"/>
              <a:gd name="T10" fmla="*/ 0 w 567"/>
              <a:gd name="T11" fmla="*/ 113 h 567"/>
              <a:gd name="T12" fmla="*/ 0 w 567"/>
              <a:gd name="T13" fmla="*/ 0 h 567"/>
              <a:gd name="T14" fmla="*/ 454 w 567"/>
              <a:gd name="T15" fmla="*/ 0 h 567"/>
              <a:gd name="T16" fmla="*/ 454 w 567"/>
              <a:gd name="T17" fmla="*/ 227 h 567"/>
              <a:gd name="T18" fmla="*/ 567 w 567"/>
              <a:gd name="T19" fmla="*/ 227 h 567"/>
              <a:gd name="T20" fmla="*/ 567 w 567"/>
              <a:gd name="T21" fmla="*/ 340 h 567"/>
              <a:gd name="T22" fmla="*/ 340 w 567"/>
              <a:gd name="T23" fmla="*/ 340 h 567"/>
              <a:gd name="T24" fmla="*/ 340 w 567"/>
              <a:gd name="T25" fmla="*/ 454 h 567"/>
              <a:gd name="T26" fmla="*/ 454 w 567"/>
              <a:gd name="T27" fmla="*/ 454 h 567"/>
              <a:gd name="T28" fmla="*/ 454 w 567"/>
              <a:gd name="T29" fmla="*/ 567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7" h="567">
                <a:moveTo>
                  <a:pt x="454" y="567"/>
                </a:moveTo>
                <a:lnTo>
                  <a:pt x="227" y="567"/>
                </a:lnTo>
                <a:lnTo>
                  <a:pt x="227" y="340"/>
                </a:lnTo>
                <a:lnTo>
                  <a:pt x="113" y="340"/>
                </a:lnTo>
                <a:lnTo>
                  <a:pt x="113" y="113"/>
                </a:lnTo>
                <a:lnTo>
                  <a:pt x="0" y="113"/>
                </a:lnTo>
                <a:lnTo>
                  <a:pt x="0" y="0"/>
                </a:lnTo>
                <a:lnTo>
                  <a:pt x="454" y="0"/>
                </a:lnTo>
                <a:lnTo>
                  <a:pt x="454" y="227"/>
                </a:lnTo>
                <a:lnTo>
                  <a:pt x="567" y="227"/>
                </a:lnTo>
                <a:lnTo>
                  <a:pt x="567" y="340"/>
                </a:lnTo>
                <a:lnTo>
                  <a:pt x="340" y="340"/>
                </a:lnTo>
                <a:lnTo>
                  <a:pt x="340" y="454"/>
                </a:lnTo>
                <a:lnTo>
                  <a:pt x="454" y="454"/>
                </a:lnTo>
                <a:lnTo>
                  <a:pt x="454" y="567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6" name="Freeform 716"/>
          <p:cNvSpPr>
            <a:spLocks/>
          </p:cNvSpPr>
          <p:nvPr/>
        </p:nvSpPr>
        <p:spPr bwMode="auto">
          <a:xfrm>
            <a:off x="6792556" y="5467964"/>
            <a:ext cx="1314028" cy="1501864"/>
          </a:xfrm>
          <a:custGeom>
            <a:avLst/>
            <a:gdLst>
              <a:gd name="T0" fmla="*/ 1475 w 1588"/>
              <a:gd name="T1" fmla="*/ 1361 h 1815"/>
              <a:gd name="T2" fmla="*/ 1475 w 1588"/>
              <a:gd name="T3" fmla="*/ 1474 h 1815"/>
              <a:gd name="T4" fmla="*/ 1361 w 1588"/>
              <a:gd name="T5" fmla="*/ 1474 h 1815"/>
              <a:gd name="T6" fmla="*/ 1361 w 1588"/>
              <a:gd name="T7" fmla="*/ 1701 h 1815"/>
              <a:gd name="T8" fmla="*/ 1248 w 1588"/>
              <a:gd name="T9" fmla="*/ 1701 h 1815"/>
              <a:gd name="T10" fmla="*/ 1248 w 1588"/>
              <a:gd name="T11" fmla="*/ 1815 h 1815"/>
              <a:gd name="T12" fmla="*/ 794 w 1588"/>
              <a:gd name="T13" fmla="*/ 1815 h 1815"/>
              <a:gd name="T14" fmla="*/ 794 w 1588"/>
              <a:gd name="T15" fmla="*/ 1701 h 1815"/>
              <a:gd name="T16" fmla="*/ 567 w 1588"/>
              <a:gd name="T17" fmla="*/ 1701 h 1815"/>
              <a:gd name="T18" fmla="*/ 567 w 1588"/>
              <a:gd name="T19" fmla="*/ 1815 h 1815"/>
              <a:gd name="T20" fmla="*/ 114 w 1588"/>
              <a:gd name="T21" fmla="*/ 1815 h 1815"/>
              <a:gd name="T22" fmla="*/ 114 w 1588"/>
              <a:gd name="T23" fmla="*/ 1134 h 1815"/>
              <a:gd name="T24" fmla="*/ 227 w 1588"/>
              <a:gd name="T25" fmla="*/ 1134 h 1815"/>
              <a:gd name="T26" fmla="*/ 227 w 1588"/>
              <a:gd name="T27" fmla="*/ 1021 h 1815"/>
              <a:gd name="T28" fmla="*/ 114 w 1588"/>
              <a:gd name="T29" fmla="*/ 1021 h 1815"/>
              <a:gd name="T30" fmla="*/ 114 w 1588"/>
              <a:gd name="T31" fmla="*/ 907 h 1815"/>
              <a:gd name="T32" fmla="*/ 0 w 1588"/>
              <a:gd name="T33" fmla="*/ 907 h 1815"/>
              <a:gd name="T34" fmla="*/ 0 w 1588"/>
              <a:gd name="T35" fmla="*/ 454 h 1815"/>
              <a:gd name="T36" fmla="*/ 341 w 1588"/>
              <a:gd name="T37" fmla="*/ 454 h 1815"/>
              <a:gd name="T38" fmla="*/ 341 w 1588"/>
              <a:gd name="T39" fmla="*/ 340 h 1815"/>
              <a:gd name="T40" fmla="*/ 567 w 1588"/>
              <a:gd name="T41" fmla="*/ 340 h 1815"/>
              <a:gd name="T42" fmla="*/ 567 w 1588"/>
              <a:gd name="T43" fmla="*/ 0 h 1815"/>
              <a:gd name="T44" fmla="*/ 1248 w 1588"/>
              <a:gd name="T45" fmla="*/ 0 h 1815"/>
              <a:gd name="T46" fmla="*/ 1248 w 1588"/>
              <a:gd name="T47" fmla="*/ 227 h 1815"/>
              <a:gd name="T48" fmla="*/ 1475 w 1588"/>
              <a:gd name="T49" fmla="*/ 227 h 1815"/>
              <a:gd name="T50" fmla="*/ 1475 w 1588"/>
              <a:gd name="T51" fmla="*/ 1134 h 1815"/>
              <a:gd name="T52" fmla="*/ 1588 w 1588"/>
              <a:gd name="T53" fmla="*/ 1134 h 1815"/>
              <a:gd name="T54" fmla="*/ 1588 w 1588"/>
              <a:gd name="T55" fmla="*/ 1248 h 1815"/>
              <a:gd name="T56" fmla="*/ 1475 w 1588"/>
              <a:gd name="T57" fmla="*/ 1248 h 1815"/>
              <a:gd name="T58" fmla="*/ 1475 w 1588"/>
              <a:gd name="T59" fmla="*/ 1361 h 1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88" h="1815">
                <a:moveTo>
                  <a:pt x="1475" y="1361"/>
                </a:moveTo>
                <a:lnTo>
                  <a:pt x="1475" y="1474"/>
                </a:lnTo>
                <a:lnTo>
                  <a:pt x="1361" y="1474"/>
                </a:lnTo>
                <a:lnTo>
                  <a:pt x="1361" y="1701"/>
                </a:lnTo>
                <a:lnTo>
                  <a:pt x="1248" y="1701"/>
                </a:lnTo>
                <a:lnTo>
                  <a:pt x="1248" y="1815"/>
                </a:lnTo>
                <a:lnTo>
                  <a:pt x="794" y="1815"/>
                </a:lnTo>
                <a:lnTo>
                  <a:pt x="794" y="1701"/>
                </a:lnTo>
                <a:lnTo>
                  <a:pt x="567" y="1701"/>
                </a:lnTo>
                <a:lnTo>
                  <a:pt x="567" y="1815"/>
                </a:lnTo>
                <a:lnTo>
                  <a:pt x="114" y="1815"/>
                </a:lnTo>
                <a:lnTo>
                  <a:pt x="114" y="1134"/>
                </a:lnTo>
                <a:lnTo>
                  <a:pt x="227" y="1134"/>
                </a:lnTo>
                <a:lnTo>
                  <a:pt x="227" y="1021"/>
                </a:lnTo>
                <a:lnTo>
                  <a:pt x="114" y="1021"/>
                </a:lnTo>
                <a:lnTo>
                  <a:pt x="114" y="907"/>
                </a:lnTo>
                <a:lnTo>
                  <a:pt x="0" y="907"/>
                </a:lnTo>
                <a:lnTo>
                  <a:pt x="0" y="454"/>
                </a:lnTo>
                <a:lnTo>
                  <a:pt x="341" y="454"/>
                </a:lnTo>
                <a:lnTo>
                  <a:pt x="341" y="340"/>
                </a:lnTo>
                <a:lnTo>
                  <a:pt x="567" y="340"/>
                </a:lnTo>
                <a:lnTo>
                  <a:pt x="567" y="0"/>
                </a:lnTo>
                <a:lnTo>
                  <a:pt x="1248" y="0"/>
                </a:lnTo>
                <a:lnTo>
                  <a:pt x="1248" y="227"/>
                </a:lnTo>
                <a:lnTo>
                  <a:pt x="1475" y="227"/>
                </a:lnTo>
                <a:lnTo>
                  <a:pt x="1475" y="1134"/>
                </a:lnTo>
                <a:lnTo>
                  <a:pt x="1588" y="1134"/>
                </a:lnTo>
                <a:lnTo>
                  <a:pt x="1588" y="1248"/>
                </a:lnTo>
                <a:lnTo>
                  <a:pt x="1475" y="1248"/>
                </a:lnTo>
                <a:lnTo>
                  <a:pt x="1475" y="1361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7" name="Rectangle 717"/>
          <p:cNvSpPr>
            <a:spLocks noChangeArrowheads="1"/>
          </p:cNvSpPr>
          <p:nvPr/>
        </p:nvSpPr>
        <p:spPr bwMode="auto">
          <a:xfrm>
            <a:off x="7730911" y="9221384"/>
            <a:ext cx="187836" cy="94332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8" name="Rectangle 718"/>
          <p:cNvSpPr>
            <a:spLocks noChangeArrowheads="1"/>
          </p:cNvSpPr>
          <p:nvPr/>
        </p:nvSpPr>
        <p:spPr bwMode="auto">
          <a:xfrm>
            <a:off x="7637406" y="9127879"/>
            <a:ext cx="93505" cy="93505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9" name="Rectangle 719"/>
          <p:cNvSpPr>
            <a:spLocks noChangeArrowheads="1"/>
          </p:cNvSpPr>
          <p:nvPr/>
        </p:nvSpPr>
        <p:spPr bwMode="auto">
          <a:xfrm>
            <a:off x="7637406" y="9409220"/>
            <a:ext cx="93505" cy="93505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0" name="Rectangle 720"/>
          <p:cNvSpPr>
            <a:spLocks noChangeArrowheads="1"/>
          </p:cNvSpPr>
          <p:nvPr/>
        </p:nvSpPr>
        <p:spPr bwMode="auto">
          <a:xfrm>
            <a:off x="7918747" y="9315716"/>
            <a:ext cx="93505" cy="93505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1" name="Rectangle 721"/>
          <p:cNvSpPr>
            <a:spLocks noChangeArrowheads="1"/>
          </p:cNvSpPr>
          <p:nvPr/>
        </p:nvSpPr>
        <p:spPr bwMode="auto">
          <a:xfrm>
            <a:off x="8669266" y="9033548"/>
            <a:ext cx="93505" cy="93505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2" name="Rectangle 722"/>
          <p:cNvSpPr>
            <a:spLocks noChangeArrowheads="1"/>
          </p:cNvSpPr>
          <p:nvPr/>
        </p:nvSpPr>
        <p:spPr bwMode="auto">
          <a:xfrm>
            <a:off x="9983294" y="8377361"/>
            <a:ext cx="93505" cy="93505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3" name="Freeform 723"/>
          <p:cNvSpPr>
            <a:spLocks/>
          </p:cNvSpPr>
          <p:nvPr/>
        </p:nvSpPr>
        <p:spPr bwMode="auto">
          <a:xfrm>
            <a:off x="8106584" y="7908183"/>
            <a:ext cx="1031860" cy="1125364"/>
          </a:xfrm>
          <a:custGeom>
            <a:avLst/>
            <a:gdLst>
              <a:gd name="T0" fmla="*/ 1134 w 1247"/>
              <a:gd name="T1" fmla="*/ 793 h 1360"/>
              <a:gd name="T2" fmla="*/ 1134 w 1247"/>
              <a:gd name="T3" fmla="*/ 1020 h 1360"/>
              <a:gd name="T4" fmla="*/ 1247 w 1247"/>
              <a:gd name="T5" fmla="*/ 1020 h 1360"/>
              <a:gd name="T6" fmla="*/ 1247 w 1247"/>
              <a:gd name="T7" fmla="*/ 1247 h 1360"/>
              <a:gd name="T8" fmla="*/ 1134 w 1247"/>
              <a:gd name="T9" fmla="*/ 1247 h 1360"/>
              <a:gd name="T10" fmla="*/ 1134 w 1247"/>
              <a:gd name="T11" fmla="*/ 1134 h 1360"/>
              <a:gd name="T12" fmla="*/ 907 w 1247"/>
              <a:gd name="T13" fmla="*/ 1134 h 1360"/>
              <a:gd name="T14" fmla="*/ 907 w 1247"/>
              <a:gd name="T15" fmla="*/ 1247 h 1360"/>
              <a:gd name="T16" fmla="*/ 1021 w 1247"/>
              <a:gd name="T17" fmla="*/ 1247 h 1360"/>
              <a:gd name="T18" fmla="*/ 1021 w 1247"/>
              <a:gd name="T19" fmla="*/ 1360 h 1360"/>
              <a:gd name="T20" fmla="*/ 794 w 1247"/>
              <a:gd name="T21" fmla="*/ 1360 h 1360"/>
              <a:gd name="T22" fmla="*/ 794 w 1247"/>
              <a:gd name="T23" fmla="*/ 1247 h 1360"/>
              <a:gd name="T24" fmla="*/ 680 w 1247"/>
              <a:gd name="T25" fmla="*/ 1247 h 1360"/>
              <a:gd name="T26" fmla="*/ 680 w 1247"/>
              <a:gd name="T27" fmla="*/ 1020 h 1360"/>
              <a:gd name="T28" fmla="*/ 567 w 1247"/>
              <a:gd name="T29" fmla="*/ 1020 h 1360"/>
              <a:gd name="T30" fmla="*/ 567 w 1247"/>
              <a:gd name="T31" fmla="*/ 1134 h 1360"/>
              <a:gd name="T32" fmla="*/ 454 w 1247"/>
              <a:gd name="T33" fmla="*/ 1134 h 1360"/>
              <a:gd name="T34" fmla="*/ 454 w 1247"/>
              <a:gd name="T35" fmla="*/ 680 h 1360"/>
              <a:gd name="T36" fmla="*/ 340 w 1247"/>
              <a:gd name="T37" fmla="*/ 680 h 1360"/>
              <a:gd name="T38" fmla="*/ 340 w 1247"/>
              <a:gd name="T39" fmla="*/ 1020 h 1360"/>
              <a:gd name="T40" fmla="*/ 227 w 1247"/>
              <a:gd name="T41" fmla="*/ 1020 h 1360"/>
              <a:gd name="T42" fmla="*/ 227 w 1247"/>
              <a:gd name="T43" fmla="*/ 907 h 1360"/>
              <a:gd name="T44" fmla="*/ 113 w 1247"/>
              <a:gd name="T45" fmla="*/ 907 h 1360"/>
              <a:gd name="T46" fmla="*/ 113 w 1247"/>
              <a:gd name="T47" fmla="*/ 1020 h 1360"/>
              <a:gd name="T48" fmla="*/ 0 w 1247"/>
              <a:gd name="T49" fmla="*/ 1020 h 1360"/>
              <a:gd name="T50" fmla="*/ 0 w 1247"/>
              <a:gd name="T51" fmla="*/ 793 h 1360"/>
              <a:gd name="T52" fmla="*/ 113 w 1247"/>
              <a:gd name="T53" fmla="*/ 793 h 1360"/>
              <a:gd name="T54" fmla="*/ 113 w 1247"/>
              <a:gd name="T55" fmla="*/ 113 h 1360"/>
              <a:gd name="T56" fmla="*/ 227 w 1247"/>
              <a:gd name="T57" fmla="*/ 113 h 1360"/>
              <a:gd name="T58" fmla="*/ 227 w 1247"/>
              <a:gd name="T59" fmla="*/ 0 h 1360"/>
              <a:gd name="T60" fmla="*/ 454 w 1247"/>
              <a:gd name="T61" fmla="*/ 0 h 1360"/>
              <a:gd name="T62" fmla="*/ 454 w 1247"/>
              <a:gd name="T63" fmla="*/ 113 h 1360"/>
              <a:gd name="T64" fmla="*/ 567 w 1247"/>
              <a:gd name="T65" fmla="*/ 113 h 1360"/>
              <a:gd name="T66" fmla="*/ 567 w 1247"/>
              <a:gd name="T67" fmla="*/ 226 h 1360"/>
              <a:gd name="T68" fmla="*/ 680 w 1247"/>
              <a:gd name="T69" fmla="*/ 226 h 1360"/>
              <a:gd name="T70" fmla="*/ 680 w 1247"/>
              <a:gd name="T71" fmla="*/ 113 h 1360"/>
              <a:gd name="T72" fmla="*/ 907 w 1247"/>
              <a:gd name="T73" fmla="*/ 113 h 1360"/>
              <a:gd name="T74" fmla="*/ 907 w 1247"/>
              <a:gd name="T75" fmla="*/ 0 h 1360"/>
              <a:gd name="T76" fmla="*/ 1021 w 1247"/>
              <a:gd name="T77" fmla="*/ 0 h 1360"/>
              <a:gd name="T78" fmla="*/ 1021 w 1247"/>
              <a:gd name="T79" fmla="*/ 340 h 1360"/>
              <a:gd name="T80" fmla="*/ 907 w 1247"/>
              <a:gd name="T81" fmla="*/ 340 h 1360"/>
              <a:gd name="T82" fmla="*/ 907 w 1247"/>
              <a:gd name="T83" fmla="*/ 680 h 1360"/>
              <a:gd name="T84" fmla="*/ 1021 w 1247"/>
              <a:gd name="T85" fmla="*/ 680 h 1360"/>
              <a:gd name="T86" fmla="*/ 1021 w 1247"/>
              <a:gd name="T87" fmla="*/ 793 h 1360"/>
              <a:gd name="T88" fmla="*/ 1134 w 1247"/>
              <a:gd name="T89" fmla="*/ 793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47" h="1360">
                <a:moveTo>
                  <a:pt x="1134" y="793"/>
                </a:moveTo>
                <a:lnTo>
                  <a:pt x="1134" y="1020"/>
                </a:lnTo>
                <a:lnTo>
                  <a:pt x="1247" y="1020"/>
                </a:lnTo>
                <a:lnTo>
                  <a:pt x="1247" y="1247"/>
                </a:lnTo>
                <a:lnTo>
                  <a:pt x="1134" y="1247"/>
                </a:lnTo>
                <a:lnTo>
                  <a:pt x="1134" y="1134"/>
                </a:lnTo>
                <a:lnTo>
                  <a:pt x="907" y="1134"/>
                </a:lnTo>
                <a:lnTo>
                  <a:pt x="907" y="1247"/>
                </a:lnTo>
                <a:lnTo>
                  <a:pt x="1021" y="1247"/>
                </a:lnTo>
                <a:lnTo>
                  <a:pt x="1021" y="1360"/>
                </a:lnTo>
                <a:lnTo>
                  <a:pt x="794" y="1360"/>
                </a:lnTo>
                <a:lnTo>
                  <a:pt x="794" y="1247"/>
                </a:lnTo>
                <a:lnTo>
                  <a:pt x="680" y="1247"/>
                </a:lnTo>
                <a:lnTo>
                  <a:pt x="680" y="1020"/>
                </a:lnTo>
                <a:lnTo>
                  <a:pt x="567" y="1020"/>
                </a:lnTo>
                <a:lnTo>
                  <a:pt x="567" y="1134"/>
                </a:lnTo>
                <a:lnTo>
                  <a:pt x="454" y="1134"/>
                </a:lnTo>
                <a:lnTo>
                  <a:pt x="454" y="680"/>
                </a:lnTo>
                <a:lnTo>
                  <a:pt x="340" y="680"/>
                </a:lnTo>
                <a:lnTo>
                  <a:pt x="340" y="1020"/>
                </a:lnTo>
                <a:lnTo>
                  <a:pt x="227" y="1020"/>
                </a:lnTo>
                <a:lnTo>
                  <a:pt x="227" y="907"/>
                </a:lnTo>
                <a:lnTo>
                  <a:pt x="113" y="907"/>
                </a:lnTo>
                <a:lnTo>
                  <a:pt x="113" y="1020"/>
                </a:lnTo>
                <a:lnTo>
                  <a:pt x="0" y="1020"/>
                </a:lnTo>
                <a:lnTo>
                  <a:pt x="0" y="793"/>
                </a:lnTo>
                <a:lnTo>
                  <a:pt x="113" y="793"/>
                </a:lnTo>
                <a:lnTo>
                  <a:pt x="113" y="113"/>
                </a:lnTo>
                <a:lnTo>
                  <a:pt x="227" y="113"/>
                </a:lnTo>
                <a:lnTo>
                  <a:pt x="227" y="0"/>
                </a:lnTo>
                <a:lnTo>
                  <a:pt x="454" y="0"/>
                </a:lnTo>
                <a:lnTo>
                  <a:pt x="454" y="113"/>
                </a:lnTo>
                <a:lnTo>
                  <a:pt x="567" y="113"/>
                </a:lnTo>
                <a:lnTo>
                  <a:pt x="567" y="226"/>
                </a:lnTo>
                <a:lnTo>
                  <a:pt x="680" y="226"/>
                </a:lnTo>
                <a:lnTo>
                  <a:pt x="680" y="113"/>
                </a:lnTo>
                <a:lnTo>
                  <a:pt x="907" y="113"/>
                </a:lnTo>
                <a:lnTo>
                  <a:pt x="907" y="0"/>
                </a:lnTo>
                <a:lnTo>
                  <a:pt x="1021" y="0"/>
                </a:lnTo>
                <a:lnTo>
                  <a:pt x="1021" y="340"/>
                </a:lnTo>
                <a:lnTo>
                  <a:pt x="907" y="340"/>
                </a:lnTo>
                <a:lnTo>
                  <a:pt x="907" y="680"/>
                </a:lnTo>
                <a:lnTo>
                  <a:pt x="1021" y="680"/>
                </a:lnTo>
                <a:lnTo>
                  <a:pt x="1021" y="793"/>
                </a:lnTo>
                <a:lnTo>
                  <a:pt x="1134" y="793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4" name="Freeform 724"/>
          <p:cNvSpPr>
            <a:spLocks/>
          </p:cNvSpPr>
          <p:nvPr/>
        </p:nvSpPr>
        <p:spPr bwMode="auto">
          <a:xfrm>
            <a:off x="8857102" y="8189524"/>
            <a:ext cx="94332" cy="187836"/>
          </a:xfrm>
          <a:custGeom>
            <a:avLst/>
            <a:gdLst>
              <a:gd name="T0" fmla="*/ 0 w 114"/>
              <a:gd name="T1" fmla="*/ 0 h 227"/>
              <a:gd name="T2" fmla="*/ 114 w 114"/>
              <a:gd name="T3" fmla="*/ 0 h 227"/>
              <a:gd name="T4" fmla="*/ 114 w 114"/>
              <a:gd name="T5" fmla="*/ 227 h 227"/>
              <a:gd name="T6" fmla="*/ 0 w 114"/>
              <a:gd name="T7" fmla="*/ 227 h 227"/>
              <a:gd name="T8" fmla="*/ 0 w 114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227">
                <a:moveTo>
                  <a:pt x="0" y="0"/>
                </a:moveTo>
                <a:lnTo>
                  <a:pt x="114" y="0"/>
                </a:lnTo>
                <a:lnTo>
                  <a:pt x="114" y="227"/>
                </a:lnTo>
                <a:lnTo>
                  <a:pt x="0" y="227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5" name="Freeform 725"/>
          <p:cNvSpPr>
            <a:spLocks/>
          </p:cNvSpPr>
          <p:nvPr/>
        </p:nvSpPr>
        <p:spPr bwMode="auto">
          <a:xfrm>
            <a:off x="9044939" y="8377361"/>
            <a:ext cx="657014" cy="562682"/>
          </a:xfrm>
          <a:custGeom>
            <a:avLst/>
            <a:gdLst>
              <a:gd name="T0" fmla="*/ 0 w 794"/>
              <a:gd name="T1" fmla="*/ 453 h 680"/>
              <a:gd name="T2" fmla="*/ 0 w 794"/>
              <a:gd name="T3" fmla="*/ 226 h 680"/>
              <a:gd name="T4" fmla="*/ 113 w 794"/>
              <a:gd name="T5" fmla="*/ 226 h 680"/>
              <a:gd name="T6" fmla="*/ 113 w 794"/>
              <a:gd name="T7" fmla="*/ 113 h 680"/>
              <a:gd name="T8" fmla="*/ 340 w 794"/>
              <a:gd name="T9" fmla="*/ 113 h 680"/>
              <a:gd name="T10" fmla="*/ 340 w 794"/>
              <a:gd name="T11" fmla="*/ 0 h 680"/>
              <a:gd name="T12" fmla="*/ 794 w 794"/>
              <a:gd name="T13" fmla="*/ 0 h 680"/>
              <a:gd name="T14" fmla="*/ 794 w 794"/>
              <a:gd name="T15" fmla="*/ 113 h 680"/>
              <a:gd name="T16" fmla="*/ 680 w 794"/>
              <a:gd name="T17" fmla="*/ 113 h 680"/>
              <a:gd name="T18" fmla="*/ 680 w 794"/>
              <a:gd name="T19" fmla="*/ 340 h 680"/>
              <a:gd name="T20" fmla="*/ 567 w 794"/>
              <a:gd name="T21" fmla="*/ 340 h 680"/>
              <a:gd name="T22" fmla="*/ 567 w 794"/>
              <a:gd name="T23" fmla="*/ 226 h 680"/>
              <a:gd name="T24" fmla="*/ 454 w 794"/>
              <a:gd name="T25" fmla="*/ 226 h 680"/>
              <a:gd name="T26" fmla="*/ 454 w 794"/>
              <a:gd name="T27" fmla="*/ 340 h 680"/>
              <a:gd name="T28" fmla="*/ 567 w 794"/>
              <a:gd name="T29" fmla="*/ 340 h 680"/>
              <a:gd name="T30" fmla="*/ 567 w 794"/>
              <a:gd name="T31" fmla="*/ 453 h 680"/>
              <a:gd name="T32" fmla="*/ 454 w 794"/>
              <a:gd name="T33" fmla="*/ 453 h 680"/>
              <a:gd name="T34" fmla="*/ 454 w 794"/>
              <a:gd name="T35" fmla="*/ 680 h 680"/>
              <a:gd name="T36" fmla="*/ 113 w 794"/>
              <a:gd name="T37" fmla="*/ 680 h 680"/>
              <a:gd name="T38" fmla="*/ 113 w 794"/>
              <a:gd name="T39" fmla="*/ 453 h 680"/>
              <a:gd name="T40" fmla="*/ 0 w 794"/>
              <a:gd name="T41" fmla="*/ 453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94" h="680">
                <a:moveTo>
                  <a:pt x="0" y="453"/>
                </a:moveTo>
                <a:lnTo>
                  <a:pt x="0" y="226"/>
                </a:lnTo>
                <a:lnTo>
                  <a:pt x="113" y="226"/>
                </a:lnTo>
                <a:lnTo>
                  <a:pt x="113" y="113"/>
                </a:lnTo>
                <a:lnTo>
                  <a:pt x="340" y="113"/>
                </a:lnTo>
                <a:lnTo>
                  <a:pt x="340" y="0"/>
                </a:lnTo>
                <a:lnTo>
                  <a:pt x="794" y="0"/>
                </a:lnTo>
                <a:lnTo>
                  <a:pt x="794" y="113"/>
                </a:lnTo>
                <a:lnTo>
                  <a:pt x="680" y="113"/>
                </a:lnTo>
                <a:lnTo>
                  <a:pt x="680" y="340"/>
                </a:lnTo>
                <a:lnTo>
                  <a:pt x="567" y="340"/>
                </a:lnTo>
                <a:lnTo>
                  <a:pt x="567" y="226"/>
                </a:lnTo>
                <a:lnTo>
                  <a:pt x="454" y="226"/>
                </a:lnTo>
                <a:lnTo>
                  <a:pt x="454" y="340"/>
                </a:lnTo>
                <a:lnTo>
                  <a:pt x="567" y="340"/>
                </a:lnTo>
                <a:lnTo>
                  <a:pt x="567" y="453"/>
                </a:lnTo>
                <a:lnTo>
                  <a:pt x="454" y="453"/>
                </a:lnTo>
                <a:lnTo>
                  <a:pt x="454" y="680"/>
                </a:lnTo>
                <a:lnTo>
                  <a:pt x="113" y="680"/>
                </a:lnTo>
                <a:lnTo>
                  <a:pt x="113" y="453"/>
                </a:lnTo>
                <a:lnTo>
                  <a:pt x="0" y="453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6" name="Freeform 726"/>
          <p:cNvSpPr>
            <a:spLocks/>
          </p:cNvSpPr>
          <p:nvPr/>
        </p:nvSpPr>
        <p:spPr bwMode="auto">
          <a:xfrm>
            <a:off x="7825243" y="8283029"/>
            <a:ext cx="374846" cy="563509"/>
          </a:xfrm>
          <a:custGeom>
            <a:avLst/>
            <a:gdLst>
              <a:gd name="T0" fmla="*/ 453 w 453"/>
              <a:gd name="T1" fmla="*/ 0 h 681"/>
              <a:gd name="T2" fmla="*/ 340 w 453"/>
              <a:gd name="T3" fmla="*/ 0 h 681"/>
              <a:gd name="T4" fmla="*/ 340 w 453"/>
              <a:gd name="T5" fmla="*/ 114 h 681"/>
              <a:gd name="T6" fmla="*/ 227 w 453"/>
              <a:gd name="T7" fmla="*/ 114 h 681"/>
              <a:gd name="T8" fmla="*/ 227 w 453"/>
              <a:gd name="T9" fmla="*/ 0 h 681"/>
              <a:gd name="T10" fmla="*/ 113 w 453"/>
              <a:gd name="T11" fmla="*/ 0 h 681"/>
              <a:gd name="T12" fmla="*/ 113 w 453"/>
              <a:gd name="T13" fmla="*/ 227 h 681"/>
              <a:gd name="T14" fmla="*/ 0 w 453"/>
              <a:gd name="T15" fmla="*/ 227 h 681"/>
              <a:gd name="T16" fmla="*/ 0 w 453"/>
              <a:gd name="T17" fmla="*/ 340 h 681"/>
              <a:gd name="T18" fmla="*/ 113 w 453"/>
              <a:gd name="T19" fmla="*/ 340 h 681"/>
              <a:gd name="T20" fmla="*/ 113 w 453"/>
              <a:gd name="T21" fmla="*/ 567 h 681"/>
              <a:gd name="T22" fmla="*/ 0 w 453"/>
              <a:gd name="T23" fmla="*/ 567 h 681"/>
              <a:gd name="T24" fmla="*/ 0 w 453"/>
              <a:gd name="T25" fmla="*/ 681 h 681"/>
              <a:gd name="T26" fmla="*/ 227 w 453"/>
              <a:gd name="T27" fmla="*/ 681 h 681"/>
              <a:gd name="T28" fmla="*/ 227 w 453"/>
              <a:gd name="T29" fmla="*/ 567 h 681"/>
              <a:gd name="T30" fmla="*/ 340 w 453"/>
              <a:gd name="T31" fmla="*/ 567 h 681"/>
              <a:gd name="T32" fmla="*/ 340 w 453"/>
              <a:gd name="T33" fmla="*/ 340 h 681"/>
              <a:gd name="T34" fmla="*/ 453 w 453"/>
              <a:gd name="T35" fmla="*/ 340 h 681"/>
              <a:gd name="T36" fmla="*/ 453 w 453"/>
              <a:gd name="T37" fmla="*/ 0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3" h="681">
                <a:moveTo>
                  <a:pt x="453" y="0"/>
                </a:moveTo>
                <a:lnTo>
                  <a:pt x="340" y="0"/>
                </a:lnTo>
                <a:lnTo>
                  <a:pt x="340" y="114"/>
                </a:lnTo>
                <a:lnTo>
                  <a:pt x="227" y="114"/>
                </a:lnTo>
                <a:lnTo>
                  <a:pt x="227" y="0"/>
                </a:lnTo>
                <a:lnTo>
                  <a:pt x="113" y="0"/>
                </a:lnTo>
                <a:lnTo>
                  <a:pt x="113" y="227"/>
                </a:lnTo>
                <a:lnTo>
                  <a:pt x="0" y="227"/>
                </a:lnTo>
                <a:lnTo>
                  <a:pt x="0" y="340"/>
                </a:lnTo>
                <a:lnTo>
                  <a:pt x="113" y="340"/>
                </a:lnTo>
                <a:lnTo>
                  <a:pt x="113" y="567"/>
                </a:lnTo>
                <a:lnTo>
                  <a:pt x="0" y="567"/>
                </a:lnTo>
                <a:lnTo>
                  <a:pt x="0" y="681"/>
                </a:lnTo>
                <a:lnTo>
                  <a:pt x="227" y="681"/>
                </a:lnTo>
                <a:lnTo>
                  <a:pt x="227" y="567"/>
                </a:lnTo>
                <a:lnTo>
                  <a:pt x="340" y="567"/>
                </a:lnTo>
                <a:lnTo>
                  <a:pt x="340" y="340"/>
                </a:lnTo>
                <a:lnTo>
                  <a:pt x="453" y="340"/>
                </a:lnTo>
                <a:lnTo>
                  <a:pt x="453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7" name="Freeform 728"/>
          <p:cNvSpPr>
            <a:spLocks/>
          </p:cNvSpPr>
          <p:nvPr/>
        </p:nvSpPr>
        <p:spPr bwMode="auto">
          <a:xfrm>
            <a:off x="7730911" y="7720347"/>
            <a:ext cx="469178" cy="657014"/>
          </a:xfrm>
          <a:custGeom>
            <a:avLst/>
            <a:gdLst>
              <a:gd name="T0" fmla="*/ 567 w 567"/>
              <a:gd name="T1" fmla="*/ 0 h 794"/>
              <a:gd name="T2" fmla="*/ 341 w 567"/>
              <a:gd name="T3" fmla="*/ 0 h 794"/>
              <a:gd name="T4" fmla="*/ 341 w 567"/>
              <a:gd name="T5" fmla="*/ 113 h 794"/>
              <a:gd name="T6" fmla="*/ 227 w 567"/>
              <a:gd name="T7" fmla="*/ 113 h 794"/>
              <a:gd name="T8" fmla="*/ 227 w 567"/>
              <a:gd name="T9" fmla="*/ 340 h 794"/>
              <a:gd name="T10" fmla="*/ 0 w 567"/>
              <a:gd name="T11" fmla="*/ 340 h 794"/>
              <a:gd name="T12" fmla="*/ 0 w 567"/>
              <a:gd name="T13" fmla="*/ 567 h 794"/>
              <a:gd name="T14" fmla="*/ 114 w 567"/>
              <a:gd name="T15" fmla="*/ 567 h 794"/>
              <a:gd name="T16" fmla="*/ 114 w 567"/>
              <a:gd name="T17" fmla="*/ 680 h 794"/>
              <a:gd name="T18" fmla="*/ 341 w 567"/>
              <a:gd name="T19" fmla="*/ 680 h 794"/>
              <a:gd name="T20" fmla="*/ 341 w 567"/>
              <a:gd name="T21" fmla="*/ 794 h 794"/>
              <a:gd name="T22" fmla="*/ 454 w 567"/>
              <a:gd name="T23" fmla="*/ 794 h 794"/>
              <a:gd name="T24" fmla="*/ 454 w 567"/>
              <a:gd name="T25" fmla="*/ 680 h 794"/>
              <a:gd name="T26" fmla="*/ 567 w 567"/>
              <a:gd name="T27" fmla="*/ 680 h 794"/>
              <a:gd name="T28" fmla="*/ 567 w 567"/>
              <a:gd name="T29" fmla="*/ 340 h 794"/>
              <a:gd name="T30" fmla="*/ 454 w 567"/>
              <a:gd name="T31" fmla="*/ 340 h 794"/>
              <a:gd name="T32" fmla="*/ 454 w 567"/>
              <a:gd name="T33" fmla="*/ 113 h 794"/>
              <a:gd name="T34" fmla="*/ 567 w 567"/>
              <a:gd name="T35" fmla="*/ 113 h 794"/>
              <a:gd name="T36" fmla="*/ 567 w 567"/>
              <a:gd name="T37" fmla="*/ 0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7" h="794">
                <a:moveTo>
                  <a:pt x="567" y="0"/>
                </a:moveTo>
                <a:lnTo>
                  <a:pt x="341" y="0"/>
                </a:lnTo>
                <a:lnTo>
                  <a:pt x="341" y="113"/>
                </a:lnTo>
                <a:lnTo>
                  <a:pt x="227" y="113"/>
                </a:lnTo>
                <a:lnTo>
                  <a:pt x="227" y="340"/>
                </a:lnTo>
                <a:lnTo>
                  <a:pt x="0" y="340"/>
                </a:lnTo>
                <a:lnTo>
                  <a:pt x="0" y="567"/>
                </a:lnTo>
                <a:lnTo>
                  <a:pt x="114" y="567"/>
                </a:lnTo>
                <a:lnTo>
                  <a:pt x="114" y="680"/>
                </a:lnTo>
                <a:lnTo>
                  <a:pt x="341" y="680"/>
                </a:lnTo>
                <a:lnTo>
                  <a:pt x="341" y="794"/>
                </a:lnTo>
                <a:lnTo>
                  <a:pt x="454" y="794"/>
                </a:lnTo>
                <a:lnTo>
                  <a:pt x="454" y="680"/>
                </a:lnTo>
                <a:lnTo>
                  <a:pt x="567" y="680"/>
                </a:lnTo>
                <a:lnTo>
                  <a:pt x="567" y="340"/>
                </a:lnTo>
                <a:lnTo>
                  <a:pt x="454" y="340"/>
                </a:lnTo>
                <a:lnTo>
                  <a:pt x="454" y="113"/>
                </a:lnTo>
                <a:lnTo>
                  <a:pt x="567" y="113"/>
                </a:lnTo>
                <a:lnTo>
                  <a:pt x="56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8" name="Rectangle 729"/>
          <p:cNvSpPr>
            <a:spLocks noChangeArrowheads="1"/>
          </p:cNvSpPr>
          <p:nvPr/>
        </p:nvSpPr>
        <p:spPr bwMode="auto">
          <a:xfrm>
            <a:off x="7825243" y="8564370"/>
            <a:ext cx="93505" cy="187836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9" name="Freeform 730"/>
          <p:cNvSpPr>
            <a:spLocks/>
          </p:cNvSpPr>
          <p:nvPr/>
        </p:nvSpPr>
        <p:spPr bwMode="auto">
          <a:xfrm>
            <a:off x="7449570" y="8189524"/>
            <a:ext cx="469178" cy="750519"/>
          </a:xfrm>
          <a:custGeom>
            <a:avLst/>
            <a:gdLst>
              <a:gd name="T0" fmla="*/ 567 w 567"/>
              <a:gd name="T1" fmla="*/ 227 h 907"/>
              <a:gd name="T2" fmla="*/ 567 w 567"/>
              <a:gd name="T3" fmla="*/ 340 h 907"/>
              <a:gd name="T4" fmla="*/ 454 w 567"/>
              <a:gd name="T5" fmla="*/ 340 h 907"/>
              <a:gd name="T6" fmla="*/ 454 w 567"/>
              <a:gd name="T7" fmla="*/ 907 h 907"/>
              <a:gd name="T8" fmla="*/ 227 w 567"/>
              <a:gd name="T9" fmla="*/ 907 h 907"/>
              <a:gd name="T10" fmla="*/ 114 w 567"/>
              <a:gd name="T11" fmla="*/ 907 h 907"/>
              <a:gd name="T12" fmla="*/ 0 w 567"/>
              <a:gd name="T13" fmla="*/ 907 h 907"/>
              <a:gd name="T14" fmla="*/ 0 w 567"/>
              <a:gd name="T15" fmla="*/ 340 h 907"/>
              <a:gd name="T16" fmla="*/ 227 w 567"/>
              <a:gd name="T17" fmla="*/ 340 h 907"/>
              <a:gd name="T18" fmla="*/ 227 w 567"/>
              <a:gd name="T19" fmla="*/ 113 h 907"/>
              <a:gd name="T20" fmla="*/ 340 w 567"/>
              <a:gd name="T21" fmla="*/ 113 h 907"/>
              <a:gd name="T22" fmla="*/ 340 w 567"/>
              <a:gd name="T23" fmla="*/ 0 h 907"/>
              <a:gd name="T24" fmla="*/ 454 w 567"/>
              <a:gd name="T25" fmla="*/ 0 h 907"/>
              <a:gd name="T26" fmla="*/ 454 w 567"/>
              <a:gd name="T27" fmla="*/ 113 h 907"/>
              <a:gd name="T28" fmla="*/ 567 w 567"/>
              <a:gd name="T29" fmla="*/ 113 h 907"/>
              <a:gd name="T30" fmla="*/ 567 w 567"/>
              <a:gd name="T31" fmla="*/ 22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67" h="907">
                <a:moveTo>
                  <a:pt x="567" y="227"/>
                </a:moveTo>
                <a:lnTo>
                  <a:pt x="567" y="340"/>
                </a:lnTo>
                <a:lnTo>
                  <a:pt x="454" y="340"/>
                </a:lnTo>
                <a:lnTo>
                  <a:pt x="454" y="907"/>
                </a:lnTo>
                <a:lnTo>
                  <a:pt x="227" y="907"/>
                </a:lnTo>
                <a:lnTo>
                  <a:pt x="114" y="907"/>
                </a:lnTo>
                <a:lnTo>
                  <a:pt x="0" y="907"/>
                </a:lnTo>
                <a:lnTo>
                  <a:pt x="0" y="340"/>
                </a:lnTo>
                <a:lnTo>
                  <a:pt x="227" y="340"/>
                </a:lnTo>
                <a:lnTo>
                  <a:pt x="227" y="113"/>
                </a:lnTo>
                <a:lnTo>
                  <a:pt x="340" y="113"/>
                </a:lnTo>
                <a:lnTo>
                  <a:pt x="340" y="0"/>
                </a:lnTo>
                <a:lnTo>
                  <a:pt x="454" y="0"/>
                </a:lnTo>
                <a:lnTo>
                  <a:pt x="454" y="113"/>
                </a:lnTo>
                <a:lnTo>
                  <a:pt x="567" y="113"/>
                </a:lnTo>
                <a:lnTo>
                  <a:pt x="567" y="227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0" name="Freeform 731"/>
          <p:cNvSpPr>
            <a:spLocks/>
          </p:cNvSpPr>
          <p:nvPr/>
        </p:nvSpPr>
        <p:spPr bwMode="auto">
          <a:xfrm>
            <a:off x="7074724" y="7532510"/>
            <a:ext cx="938355" cy="938355"/>
          </a:xfrm>
          <a:custGeom>
            <a:avLst/>
            <a:gdLst>
              <a:gd name="T0" fmla="*/ 1134 w 1134"/>
              <a:gd name="T1" fmla="*/ 113 h 1134"/>
              <a:gd name="T2" fmla="*/ 1020 w 1134"/>
              <a:gd name="T3" fmla="*/ 113 h 1134"/>
              <a:gd name="T4" fmla="*/ 1020 w 1134"/>
              <a:gd name="T5" fmla="*/ 0 h 1134"/>
              <a:gd name="T6" fmla="*/ 793 w 1134"/>
              <a:gd name="T7" fmla="*/ 0 h 1134"/>
              <a:gd name="T8" fmla="*/ 793 w 1134"/>
              <a:gd name="T9" fmla="*/ 227 h 1134"/>
              <a:gd name="T10" fmla="*/ 680 w 1134"/>
              <a:gd name="T11" fmla="*/ 227 h 1134"/>
              <a:gd name="T12" fmla="*/ 680 w 1134"/>
              <a:gd name="T13" fmla="*/ 340 h 1134"/>
              <a:gd name="T14" fmla="*/ 340 w 1134"/>
              <a:gd name="T15" fmla="*/ 340 h 1134"/>
              <a:gd name="T16" fmla="*/ 340 w 1134"/>
              <a:gd name="T17" fmla="*/ 113 h 1134"/>
              <a:gd name="T18" fmla="*/ 226 w 1134"/>
              <a:gd name="T19" fmla="*/ 113 h 1134"/>
              <a:gd name="T20" fmla="*/ 226 w 1134"/>
              <a:gd name="T21" fmla="*/ 0 h 1134"/>
              <a:gd name="T22" fmla="*/ 0 w 1134"/>
              <a:gd name="T23" fmla="*/ 0 h 1134"/>
              <a:gd name="T24" fmla="*/ 0 w 1134"/>
              <a:gd name="T25" fmla="*/ 113 h 1134"/>
              <a:gd name="T26" fmla="*/ 113 w 1134"/>
              <a:gd name="T27" fmla="*/ 113 h 1134"/>
              <a:gd name="T28" fmla="*/ 113 w 1134"/>
              <a:gd name="T29" fmla="*/ 454 h 1134"/>
              <a:gd name="T30" fmla="*/ 226 w 1134"/>
              <a:gd name="T31" fmla="*/ 454 h 1134"/>
              <a:gd name="T32" fmla="*/ 226 w 1134"/>
              <a:gd name="T33" fmla="*/ 567 h 1134"/>
              <a:gd name="T34" fmla="*/ 113 w 1134"/>
              <a:gd name="T35" fmla="*/ 567 h 1134"/>
              <a:gd name="T36" fmla="*/ 113 w 1134"/>
              <a:gd name="T37" fmla="*/ 794 h 1134"/>
              <a:gd name="T38" fmla="*/ 226 w 1134"/>
              <a:gd name="T39" fmla="*/ 794 h 1134"/>
              <a:gd name="T40" fmla="*/ 226 w 1134"/>
              <a:gd name="T41" fmla="*/ 907 h 1134"/>
              <a:gd name="T42" fmla="*/ 340 w 1134"/>
              <a:gd name="T43" fmla="*/ 907 h 1134"/>
              <a:gd name="T44" fmla="*/ 340 w 1134"/>
              <a:gd name="T45" fmla="*/ 1021 h 1134"/>
              <a:gd name="T46" fmla="*/ 453 w 1134"/>
              <a:gd name="T47" fmla="*/ 1021 h 1134"/>
              <a:gd name="T48" fmla="*/ 453 w 1134"/>
              <a:gd name="T49" fmla="*/ 1134 h 1134"/>
              <a:gd name="T50" fmla="*/ 680 w 1134"/>
              <a:gd name="T51" fmla="*/ 1134 h 1134"/>
              <a:gd name="T52" fmla="*/ 680 w 1134"/>
              <a:gd name="T53" fmla="*/ 907 h 1134"/>
              <a:gd name="T54" fmla="*/ 793 w 1134"/>
              <a:gd name="T55" fmla="*/ 907 h 1134"/>
              <a:gd name="T56" fmla="*/ 793 w 1134"/>
              <a:gd name="T57" fmla="*/ 567 h 1134"/>
              <a:gd name="T58" fmla="*/ 1020 w 1134"/>
              <a:gd name="T59" fmla="*/ 567 h 1134"/>
              <a:gd name="T60" fmla="*/ 1020 w 1134"/>
              <a:gd name="T61" fmla="*/ 340 h 1134"/>
              <a:gd name="T62" fmla="*/ 1134 w 1134"/>
              <a:gd name="T63" fmla="*/ 340 h 1134"/>
              <a:gd name="T64" fmla="*/ 1134 w 1134"/>
              <a:gd name="T65" fmla="*/ 113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34" h="1134">
                <a:moveTo>
                  <a:pt x="1134" y="113"/>
                </a:moveTo>
                <a:lnTo>
                  <a:pt x="1020" y="113"/>
                </a:lnTo>
                <a:lnTo>
                  <a:pt x="1020" y="0"/>
                </a:lnTo>
                <a:lnTo>
                  <a:pt x="793" y="0"/>
                </a:lnTo>
                <a:lnTo>
                  <a:pt x="793" y="227"/>
                </a:lnTo>
                <a:lnTo>
                  <a:pt x="680" y="227"/>
                </a:lnTo>
                <a:lnTo>
                  <a:pt x="680" y="340"/>
                </a:lnTo>
                <a:lnTo>
                  <a:pt x="340" y="340"/>
                </a:lnTo>
                <a:lnTo>
                  <a:pt x="340" y="113"/>
                </a:lnTo>
                <a:lnTo>
                  <a:pt x="226" y="113"/>
                </a:lnTo>
                <a:lnTo>
                  <a:pt x="226" y="0"/>
                </a:lnTo>
                <a:lnTo>
                  <a:pt x="0" y="0"/>
                </a:lnTo>
                <a:lnTo>
                  <a:pt x="0" y="113"/>
                </a:lnTo>
                <a:lnTo>
                  <a:pt x="113" y="113"/>
                </a:lnTo>
                <a:lnTo>
                  <a:pt x="113" y="454"/>
                </a:lnTo>
                <a:lnTo>
                  <a:pt x="226" y="454"/>
                </a:lnTo>
                <a:lnTo>
                  <a:pt x="226" y="567"/>
                </a:lnTo>
                <a:lnTo>
                  <a:pt x="113" y="567"/>
                </a:lnTo>
                <a:lnTo>
                  <a:pt x="113" y="794"/>
                </a:lnTo>
                <a:lnTo>
                  <a:pt x="226" y="794"/>
                </a:lnTo>
                <a:lnTo>
                  <a:pt x="226" y="907"/>
                </a:lnTo>
                <a:lnTo>
                  <a:pt x="340" y="907"/>
                </a:lnTo>
                <a:lnTo>
                  <a:pt x="340" y="1021"/>
                </a:lnTo>
                <a:lnTo>
                  <a:pt x="453" y="1021"/>
                </a:lnTo>
                <a:lnTo>
                  <a:pt x="453" y="1134"/>
                </a:lnTo>
                <a:lnTo>
                  <a:pt x="680" y="1134"/>
                </a:lnTo>
                <a:lnTo>
                  <a:pt x="680" y="907"/>
                </a:lnTo>
                <a:lnTo>
                  <a:pt x="793" y="907"/>
                </a:lnTo>
                <a:lnTo>
                  <a:pt x="793" y="567"/>
                </a:lnTo>
                <a:lnTo>
                  <a:pt x="1020" y="567"/>
                </a:lnTo>
                <a:lnTo>
                  <a:pt x="1020" y="340"/>
                </a:lnTo>
                <a:lnTo>
                  <a:pt x="1134" y="340"/>
                </a:lnTo>
                <a:lnTo>
                  <a:pt x="1134" y="113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1" name="Freeform 732"/>
          <p:cNvSpPr>
            <a:spLocks/>
          </p:cNvSpPr>
          <p:nvPr/>
        </p:nvSpPr>
        <p:spPr bwMode="auto">
          <a:xfrm>
            <a:off x="8013079" y="7344674"/>
            <a:ext cx="844023" cy="750519"/>
          </a:xfrm>
          <a:custGeom>
            <a:avLst/>
            <a:gdLst>
              <a:gd name="T0" fmla="*/ 1020 w 1020"/>
              <a:gd name="T1" fmla="*/ 794 h 907"/>
              <a:gd name="T2" fmla="*/ 1020 w 1020"/>
              <a:gd name="T3" fmla="*/ 340 h 907"/>
              <a:gd name="T4" fmla="*/ 907 w 1020"/>
              <a:gd name="T5" fmla="*/ 340 h 907"/>
              <a:gd name="T6" fmla="*/ 907 w 1020"/>
              <a:gd name="T7" fmla="*/ 227 h 907"/>
              <a:gd name="T8" fmla="*/ 680 w 1020"/>
              <a:gd name="T9" fmla="*/ 227 h 907"/>
              <a:gd name="T10" fmla="*/ 680 w 1020"/>
              <a:gd name="T11" fmla="*/ 114 h 907"/>
              <a:gd name="T12" fmla="*/ 567 w 1020"/>
              <a:gd name="T13" fmla="*/ 114 h 907"/>
              <a:gd name="T14" fmla="*/ 567 w 1020"/>
              <a:gd name="T15" fmla="*/ 227 h 907"/>
              <a:gd name="T16" fmla="*/ 453 w 1020"/>
              <a:gd name="T17" fmla="*/ 227 h 907"/>
              <a:gd name="T18" fmla="*/ 453 w 1020"/>
              <a:gd name="T19" fmla="*/ 114 h 907"/>
              <a:gd name="T20" fmla="*/ 340 w 1020"/>
              <a:gd name="T21" fmla="*/ 114 h 907"/>
              <a:gd name="T22" fmla="*/ 340 w 1020"/>
              <a:gd name="T23" fmla="*/ 0 h 907"/>
              <a:gd name="T24" fmla="*/ 226 w 1020"/>
              <a:gd name="T25" fmla="*/ 0 h 907"/>
              <a:gd name="T26" fmla="*/ 226 w 1020"/>
              <a:gd name="T27" fmla="*/ 114 h 907"/>
              <a:gd name="T28" fmla="*/ 113 w 1020"/>
              <a:gd name="T29" fmla="*/ 114 h 907"/>
              <a:gd name="T30" fmla="*/ 113 w 1020"/>
              <a:gd name="T31" fmla="*/ 227 h 907"/>
              <a:gd name="T32" fmla="*/ 0 w 1020"/>
              <a:gd name="T33" fmla="*/ 227 h 907"/>
              <a:gd name="T34" fmla="*/ 0 w 1020"/>
              <a:gd name="T35" fmla="*/ 454 h 907"/>
              <a:gd name="T36" fmla="*/ 226 w 1020"/>
              <a:gd name="T37" fmla="*/ 454 h 907"/>
              <a:gd name="T38" fmla="*/ 226 w 1020"/>
              <a:gd name="T39" fmla="*/ 567 h 907"/>
              <a:gd name="T40" fmla="*/ 113 w 1020"/>
              <a:gd name="T41" fmla="*/ 567 h 907"/>
              <a:gd name="T42" fmla="*/ 113 w 1020"/>
              <a:gd name="T43" fmla="*/ 794 h 907"/>
              <a:gd name="T44" fmla="*/ 340 w 1020"/>
              <a:gd name="T45" fmla="*/ 794 h 907"/>
              <a:gd name="T46" fmla="*/ 340 w 1020"/>
              <a:gd name="T47" fmla="*/ 681 h 907"/>
              <a:gd name="T48" fmla="*/ 567 w 1020"/>
              <a:gd name="T49" fmla="*/ 681 h 907"/>
              <a:gd name="T50" fmla="*/ 567 w 1020"/>
              <a:gd name="T51" fmla="*/ 794 h 907"/>
              <a:gd name="T52" fmla="*/ 680 w 1020"/>
              <a:gd name="T53" fmla="*/ 794 h 907"/>
              <a:gd name="T54" fmla="*/ 680 w 1020"/>
              <a:gd name="T55" fmla="*/ 907 h 907"/>
              <a:gd name="T56" fmla="*/ 793 w 1020"/>
              <a:gd name="T57" fmla="*/ 907 h 907"/>
              <a:gd name="T58" fmla="*/ 793 w 1020"/>
              <a:gd name="T59" fmla="*/ 794 h 907"/>
              <a:gd name="T60" fmla="*/ 1020 w 1020"/>
              <a:gd name="T61" fmla="*/ 794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0" h="907">
                <a:moveTo>
                  <a:pt x="1020" y="794"/>
                </a:moveTo>
                <a:lnTo>
                  <a:pt x="1020" y="340"/>
                </a:lnTo>
                <a:lnTo>
                  <a:pt x="907" y="340"/>
                </a:lnTo>
                <a:lnTo>
                  <a:pt x="907" y="227"/>
                </a:lnTo>
                <a:lnTo>
                  <a:pt x="680" y="227"/>
                </a:lnTo>
                <a:lnTo>
                  <a:pt x="680" y="114"/>
                </a:lnTo>
                <a:lnTo>
                  <a:pt x="567" y="114"/>
                </a:lnTo>
                <a:lnTo>
                  <a:pt x="567" y="227"/>
                </a:lnTo>
                <a:lnTo>
                  <a:pt x="453" y="227"/>
                </a:lnTo>
                <a:lnTo>
                  <a:pt x="453" y="114"/>
                </a:lnTo>
                <a:lnTo>
                  <a:pt x="340" y="114"/>
                </a:lnTo>
                <a:lnTo>
                  <a:pt x="340" y="0"/>
                </a:lnTo>
                <a:lnTo>
                  <a:pt x="226" y="0"/>
                </a:lnTo>
                <a:lnTo>
                  <a:pt x="226" y="114"/>
                </a:lnTo>
                <a:lnTo>
                  <a:pt x="113" y="114"/>
                </a:lnTo>
                <a:lnTo>
                  <a:pt x="113" y="227"/>
                </a:lnTo>
                <a:lnTo>
                  <a:pt x="0" y="227"/>
                </a:lnTo>
                <a:lnTo>
                  <a:pt x="0" y="454"/>
                </a:lnTo>
                <a:lnTo>
                  <a:pt x="226" y="454"/>
                </a:lnTo>
                <a:lnTo>
                  <a:pt x="226" y="567"/>
                </a:lnTo>
                <a:lnTo>
                  <a:pt x="113" y="567"/>
                </a:lnTo>
                <a:lnTo>
                  <a:pt x="113" y="794"/>
                </a:lnTo>
                <a:lnTo>
                  <a:pt x="340" y="794"/>
                </a:lnTo>
                <a:lnTo>
                  <a:pt x="340" y="681"/>
                </a:lnTo>
                <a:lnTo>
                  <a:pt x="567" y="681"/>
                </a:lnTo>
                <a:lnTo>
                  <a:pt x="567" y="794"/>
                </a:lnTo>
                <a:lnTo>
                  <a:pt x="680" y="794"/>
                </a:lnTo>
                <a:lnTo>
                  <a:pt x="680" y="907"/>
                </a:lnTo>
                <a:lnTo>
                  <a:pt x="793" y="907"/>
                </a:lnTo>
                <a:lnTo>
                  <a:pt x="793" y="794"/>
                </a:lnTo>
                <a:lnTo>
                  <a:pt x="1020" y="79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2" name="Freeform 733"/>
          <p:cNvSpPr>
            <a:spLocks/>
          </p:cNvSpPr>
          <p:nvPr/>
        </p:nvSpPr>
        <p:spPr bwMode="auto">
          <a:xfrm>
            <a:off x="6980392" y="6594156"/>
            <a:ext cx="1501864" cy="1219696"/>
          </a:xfrm>
          <a:custGeom>
            <a:avLst/>
            <a:gdLst>
              <a:gd name="T0" fmla="*/ 0 w 1815"/>
              <a:gd name="T1" fmla="*/ 454 h 1474"/>
              <a:gd name="T2" fmla="*/ 0 w 1815"/>
              <a:gd name="T3" fmla="*/ 680 h 1474"/>
              <a:gd name="T4" fmla="*/ 227 w 1815"/>
              <a:gd name="T5" fmla="*/ 680 h 1474"/>
              <a:gd name="T6" fmla="*/ 227 w 1815"/>
              <a:gd name="T7" fmla="*/ 1021 h 1474"/>
              <a:gd name="T8" fmla="*/ 114 w 1815"/>
              <a:gd name="T9" fmla="*/ 1021 h 1474"/>
              <a:gd name="T10" fmla="*/ 114 w 1815"/>
              <a:gd name="T11" fmla="*/ 1134 h 1474"/>
              <a:gd name="T12" fmla="*/ 340 w 1815"/>
              <a:gd name="T13" fmla="*/ 1134 h 1474"/>
              <a:gd name="T14" fmla="*/ 340 w 1815"/>
              <a:gd name="T15" fmla="*/ 1247 h 1474"/>
              <a:gd name="T16" fmla="*/ 454 w 1815"/>
              <a:gd name="T17" fmla="*/ 1247 h 1474"/>
              <a:gd name="T18" fmla="*/ 454 w 1815"/>
              <a:gd name="T19" fmla="*/ 1474 h 1474"/>
              <a:gd name="T20" fmla="*/ 794 w 1815"/>
              <a:gd name="T21" fmla="*/ 1474 h 1474"/>
              <a:gd name="T22" fmla="*/ 794 w 1815"/>
              <a:gd name="T23" fmla="*/ 1361 h 1474"/>
              <a:gd name="T24" fmla="*/ 907 w 1815"/>
              <a:gd name="T25" fmla="*/ 1361 h 1474"/>
              <a:gd name="T26" fmla="*/ 907 w 1815"/>
              <a:gd name="T27" fmla="*/ 1134 h 1474"/>
              <a:gd name="T28" fmla="*/ 1134 w 1815"/>
              <a:gd name="T29" fmla="*/ 1134 h 1474"/>
              <a:gd name="T30" fmla="*/ 1134 w 1815"/>
              <a:gd name="T31" fmla="*/ 1247 h 1474"/>
              <a:gd name="T32" fmla="*/ 1248 w 1815"/>
              <a:gd name="T33" fmla="*/ 1247 h 1474"/>
              <a:gd name="T34" fmla="*/ 1248 w 1815"/>
              <a:gd name="T35" fmla="*/ 1134 h 1474"/>
              <a:gd name="T36" fmla="*/ 1361 w 1815"/>
              <a:gd name="T37" fmla="*/ 1134 h 1474"/>
              <a:gd name="T38" fmla="*/ 1361 w 1815"/>
              <a:gd name="T39" fmla="*/ 1021 h 1474"/>
              <a:gd name="T40" fmla="*/ 1474 w 1815"/>
              <a:gd name="T41" fmla="*/ 1021 h 1474"/>
              <a:gd name="T42" fmla="*/ 1474 w 1815"/>
              <a:gd name="T43" fmla="*/ 907 h 1474"/>
              <a:gd name="T44" fmla="*/ 1588 w 1815"/>
              <a:gd name="T45" fmla="*/ 907 h 1474"/>
              <a:gd name="T46" fmla="*/ 1588 w 1815"/>
              <a:gd name="T47" fmla="*/ 794 h 1474"/>
              <a:gd name="T48" fmla="*/ 1474 w 1815"/>
              <a:gd name="T49" fmla="*/ 794 h 1474"/>
              <a:gd name="T50" fmla="*/ 1474 w 1815"/>
              <a:gd name="T51" fmla="*/ 567 h 1474"/>
              <a:gd name="T52" fmla="*/ 1588 w 1815"/>
              <a:gd name="T53" fmla="*/ 567 h 1474"/>
              <a:gd name="T54" fmla="*/ 1588 w 1815"/>
              <a:gd name="T55" fmla="*/ 340 h 1474"/>
              <a:gd name="T56" fmla="*/ 1701 w 1815"/>
              <a:gd name="T57" fmla="*/ 340 h 1474"/>
              <a:gd name="T58" fmla="*/ 1701 w 1815"/>
              <a:gd name="T59" fmla="*/ 227 h 1474"/>
              <a:gd name="T60" fmla="*/ 1815 w 1815"/>
              <a:gd name="T61" fmla="*/ 227 h 1474"/>
              <a:gd name="T62" fmla="*/ 1815 w 1815"/>
              <a:gd name="T63" fmla="*/ 0 h 1474"/>
              <a:gd name="T64" fmla="*/ 1474 w 1815"/>
              <a:gd name="T65" fmla="*/ 0 h 1474"/>
              <a:gd name="T66" fmla="*/ 1474 w 1815"/>
              <a:gd name="T67" fmla="*/ 227 h 1474"/>
              <a:gd name="T68" fmla="*/ 1361 w 1815"/>
              <a:gd name="T69" fmla="*/ 227 h 1474"/>
              <a:gd name="T70" fmla="*/ 1361 w 1815"/>
              <a:gd name="T71" fmla="*/ 0 h 1474"/>
              <a:gd name="T72" fmla="*/ 1248 w 1815"/>
              <a:gd name="T73" fmla="*/ 0 h 1474"/>
              <a:gd name="T74" fmla="*/ 1248 w 1815"/>
              <a:gd name="T75" fmla="*/ 113 h 1474"/>
              <a:gd name="T76" fmla="*/ 1134 w 1815"/>
              <a:gd name="T77" fmla="*/ 113 h 1474"/>
              <a:gd name="T78" fmla="*/ 1134 w 1815"/>
              <a:gd name="T79" fmla="*/ 340 h 1474"/>
              <a:gd name="T80" fmla="*/ 1021 w 1815"/>
              <a:gd name="T81" fmla="*/ 340 h 1474"/>
              <a:gd name="T82" fmla="*/ 1021 w 1815"/>
              <a:gd name="T83" fmla="*/ 454 h 1474"/>
              <a:gd name="T84" fmla="*/ 567 w 1815"/>
              <a:gd name="T85" fmla="*/ 454 h 1474"/>
              <a:gd name="T86" fmla="*/ 567 w 1815"/>
              <a:gd name="T87" fmla="*/ 340 h 1474"/>
              <a:gd name="T88" fmla="*/ 340 w 1815"/>
              <a:gd name="T89" fmla="*/ 340 h 1474"/>
              <a:gd name="T90" fmla="*/ 340 w 1815"/>
              <a:gd name="T91" fmla="*/ 454 h 1474"/>
              <a:gd name="T92" fmla="*/ 0 w 1815"/>
              <a:gd name="T93" fmla="*/ 454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15" h="1474">
                <a:moveTo>
                  <a:pt x="0" y="454"/>
                </a:moveTo>
                <a:lnTo>
                  <a:pt x="0" y="680"/>
                </a:lnTo>
                <a:lnTo>
                  <a:pt x="227" y="680"/>
                </a:lnTo>
                <a:lnTo>
                  <a:pt x="227" y="1021"/>
                </a:lnTo>
                <a:lnTo>
                  <a:pt x="114" y="1021"/>
                </a:lnTo>
                <a:lnTo>
                  <a:pt x="114" y="1134"/>
                </a:lnTo>
                <a:lnTo>
                  <a:pt x="340" y="1134"/>
                </a:lnTo>
                <a:lnTo>
                  <a:pt x="340" y="1247"/>
                </a:lnTo>
                <a:lnTo>
                  <a:pt x="454" y="1247"/>
                </a:lnTo>
                <a:lnTo>
                  <a:pt x="454" y="1474"/>
                </a:lnTo>
                <a:lnTo>
                  <a:pt x="794" y="1474"/>
                </a:lnTo>
                <a:lnTo>
                  <a:pt x="794" y="1361"/>
                </a:lnTo>
                <a:lnTo>
                  <a:pt x="907" y="1361"/>
                </a:lnTo>
                <a:lnTo>
                  <a:pt x="907" y="1134"/>
                </a:lnTo>
                <a:lnTo>
                  <a:pt x="1134" y="1134"/>
                </a:lnTo>
                <a:lnTo>
                  <a:pt x="1134" y="1247"/>
                </a:lnTo>
                <a:lnTo>
                  <a:pt x="1248" y="1247"/>
                </a:lnTo>
                <a:lnTo>
                  <a:pt x="1248" y="1134"/>
                </a:lnTo>
                <a:lnTo>
                  <a:pt x="1361" y="1134"/>
                </a:lnTo>
                <a:lnTo>
                  <a:pt x="1361" y="1021"/>
                </a:lnTo>
                <a:lnTo>
                  <a:pt x="1474" y="1021"/>
                </a:lnTo>
                <a:lnTo>
                  <a:pt x="1474" y="907"/>
                </a:lnTo>
                <a:lnTo>
                  <a:pt x="1588" y="907"/>
                </a:lnTo>
                <a:lnTo>
                  <a:pt x="1588" y="794"/>
                </a:lnTo>
                <a:lnTo>
                  <a:pt x="1474" y="794"/>
                </a:lnTo>
                <a:lnTo>
                  <a:pt x="1474" y="567"/>
                </a:lnTo>
                <a:lnTo>
                  <a:pt x="1588" y="567"/>
                </a:lnTo>
                <a:lnTo>
                  <a:pt x="1588" y="340"/>
                </a:lnTo>
                <a:lnTo>
                  <a:pt x="1701" y="340"/>
                </a:lnTo>
                <a:lnTo>
                  <a:pt x="1701" y="227"/>
                </a:lnTo>
                <a:lnTo>
                  <a:pt x="1815" y="227"/>
                </a:lnTo>
                <a:lnTo>
                  <a:pt x="1815" y="0"/>
                </a:lnTo>
                <a:lnTo>
                  <a:pt x="1474" y="0"/>
                </a:lnTo>
                <a:lnTo>
                  <a:pt x="1474" y="227"/>
                </a:lnTo>
                <a:lnTo>
                  <a:pt x="1361" y="227"/>
                </a:lnTo>
                <a:lnTo>
                  <a:pt x="1361" y="0"/>
                </a:lnTo>
                <a:lnTo>
                  <a:pt x="1248" y="0"/>
                </a:lnTo>
                <a:lnTo>
                  <a:pt x="1248" y="113"/>
                </a:lnTo>
                <a:lnTo>
                  <a:pt x="1134" y="113"/>
                </a:lnTo>
                <a:lnTo>
                  <a:pt x="1134" y="340"/>
                </a:lnTo>
                <a:lnTo>
                  <a:pt x="1021" y="340"/>
                </a:lnTo>
                <a:lnTo>
                  <a:pt x="1021" y="454"/>
                </a:lnTo>
                <a:lnTo>
                  <a:pt x="567" y="454"/>
                </a:lnTo>
                <a:lnTo>
                  <a:pt x="567" y="340"/>
                </a:lnTo>
                <a:lnTo>
                  <a:pt x="340" y="340"/>
                </a:lnTo>
                <a:lnTo>
                  <a:pt x="340" y="454"/>
                </a:lnTo>
                <a:lnTo>
                  <a:pt x="0" y="45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3" name="Freeform 735"/>
          <p:cNvSpPr>
            <a:spLocks/>
          </p:cNvSpPr>
          <p:nvPr/>
        </p:nvSpPr>
        <p:spPr bwMode="auto">
          <a:xfrm>
            <a:off x="9701953" y="6687660"/>
            <a:ext cx="750519" cy="751346"/>
          </a:xfrm>
          <a:custGeom>
            <a:avLst/>
            <a:gdLst>
              <a:gd name="T0" fmla="*/ 340 w 907"/>
              <a:gd name="T1" fmla="*/ 0 h 908"/>
              <a:gd name="T2" fmla="*/ 340 w 907"/>
              <a:gd name="T3" fmla="*/ 114 h 908"/>
              <a:gd name="T4" fmla="*/ 227 w 907"/>
              <a:gd name="T5" fmla="*/ 114 h 908"/>
              <a:gd name="T6" fmla="*/ 227 w 907"/>
              <a:gd name="T7" fmla="*/ 227 h 908"/>
              <a:gd name="T8" fmla="*/ 340 w 907"/>
              <a:gd name="T9" fmla="*/ 227 h 908"/>
              <a:gd name="T10" fmla="*/ 340 w 907"/>
              <a:gd name="T11" fmla="*/ 341 h 908"/>
              <a:gd name="T12" fmla="*/ 113 w 907"/>
              <a:gd name="T13" fmla="*/ 341 h 908"/>
              <a:gd name="T14" fmla="*/ 113 w 907"/>
              <a:gd name="T15" fmla="*/ 454 h 908"/>
              <a:gd name="T16" fmla="*/ 0 w 907"/>
              <a:gd name="T17" fmla="*/ 454 h 908"/>
              <a:gd name="T18" fmla="*/ 0 w 907"/>
              <a:gd name="T19" fmla="*/ 567 h 908"/>
              <a:gd name="T20" fmla="*/ 340 w 907"/>
              <a:gd name="T21" fmla="*/ 567 h 908"/>
              <a:gd name="T22" fmla="*/ 340 w 907"/>
              <a:gd name="T23" fmla="*/ 794 h 908"/>
              <a:gd name="T24" fmla="*/ 567 w 907"/>
              <a:gd name="T25" fmla="*/ 794 h 908"/>
              <a:gd name="T26" fmla="*/ 567 w 907"/>
              <a:gd name="T27" fmla="*/ 908 h 908"/>
              <a:gd name="T28" fmla="*/ 794 w 907"/>
              <a:gd name="T29" fmla="*/ 908 h 908"/>
              <a:gd name="T30" fmla="*/ 794 w 907"/>
              <a:gd name="T31" fmla="*/ 567 h 908"/>
              <a:gd name="T32" fmla="*/ 907 w 907"/>
              <a:gd name="T33" fmla="*/ 567 h 908"/>
              <a:gd name="T34" fmla="*/ 907 w 907"/>
              <a:gd name="T35" fmla="*/ 341 h 908"/>
              <a:gd name="T36" fmla="*/ 794 w 907"/>
              <a:gd name="T37" fmla="*/ 341 h 908"/>
              <a:gd name="T38" fmla="*/ 794 w 907"/>
              <a:gd name="T39" fmla="*/ 114 h 908"/>
              <a:gd name="T40" fmla="*/ 680 w 907"/>
              <a:gd name="T41" fmla="*/ 114 h 908"/>
              <a:gd name="T42" fmla="*/ 680 w 907"/>
              <a:gd name="T43" fmla="*/ 227 h 908"/>
              <a:gd name="T44" fmla="*/ 453 w 907"/>
              <a:gd name="T45" fmla="*/ 227 h 908"/>
              <a:gd name="T46" fmla="*/ 453 w 907"/>
              <a:gd name="T47" fmla="*/ 0 h 908"/>
              <a:gd name="T48" fmla="*/ 340 w 907"/>
              <a:gd name="T49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07" h="908">
                <a:moveTo>
                  <a:pt x="340" y="0"/>
                </a:moveTo>
                <a:lnTo>
                  <a:pt x="340" y="114"/>
                </a:lnTo>
                <a:lnTo>
                  <a:pt x="227" y="114"/>
                </a:lnTo>
                <a:lnTo>
                  <a:pt x="227" y="227"/>
                </a:lnTo>
                <a:lnTo>
                  <a:pt x="340" y="227"/>
                </a:lnTo>
                <a:lnTo>
                  <a:pt x="340" y="341"/>
                </a:lnTo>
                <a:lnTo>
                  <a:pt x="113" y="341"/>
                </a:lnTo>
                <a:lnTo>
                  <a:pt x="113" y="454"/>
                </a:lnTo>
                <a:lnTo>
                  <a:pt x="0" y="454"/>
                </a:lnTo>
                <a:lnTo>
                  <a:pt x="0" y="567"/>
                </a:lnTo>
                <a:lnTo>
                  <a:pt x="340" y="567"/>
                </a:lnTo>
                <a:lnTo>
                  <a:pt x="340" y="794"/>
                </a:lnTo>
                <a:lnTo>
                  <a:pt x="567" y="794"/>
                </a:lnTo>
                <a:lnTo>
                  <a:pt x="567" y="908"/>
                </a:lnTo>
                <a:lnTo>
                  <a:pt x="794" y="908"/>
                </a:lnTo>
                <a:lnTo>
                  <a:pt x="794" y="567"/>
                </a:lnTo>
                <a:lnTo>
                  <a:pt x="907" y="567"/>
                </a:lnTo>
                <a:lnTo>
                  <a:pt x="907" y="341"/>
                </a:lnTo>
                <a:lnTo>
                  <a:pt x="794" y="341"/>
                </a:lnTo>
                <a:lnTo>
                  <a:pt x="794" y="114"/>
                </a:lnTo>
                <a:lnTo>
                  <a:pt x="680" y="114"/>
                </a:lnTo>
                <a:lnTo>
                  <a:pt x="680" y="227"/>
                </a:lnTo>
                <a:lnTo>
                  <a:pt x="453" y="227"/>
                </a:lnTo>
                <a:lnTo>
                  <a:pt x="453" y="0"/>
                </a:lnTo>
                <a:lnTo>
                  <a:pt x="340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4" name="Freeform 736"/>
          <p:cNvSpPr>
            <a:spLocks/>
          </p:cNvSpPr>
          <p:nvPr/>
        </p:nvSpPr>
        <p:spPr bwMode="auto">
          <a:xfrm>
            <a:off x="9232775" y="6500651"/>
            <a:ext cx="374846" cy="469177"/>
          </a:xfrm>
          <a:custGeom>
            <a:avLst/>
            <a:gdLst>
              <a:gd name="T0" fmla="*/ 453 w 453"/>
              <a:gd name="T1" fmla="*/ 0 h 567"/>
              <a:gd name="T2" fmla="*/ 453 w 453"/>
              <a:gd name="T3" fmla="*/ 453 h 567"/>
              <a:gd name="T4" fmla="*/ 340 w 453"/>
              <a:gd name="T5" fmla="*/ 453 h 567"/>
              <a:gd name="T6" fmla="*/ 340 w 453"/>
              <a:gd name="T7" fmla="*/ 567 h 567"/>
              <a:gd name="T8" fmla="*/ 113 w 453"/>
              <a:gd name="T9" fmla="*/ 567 h 567"/>
              <a:gd name="T10" fmla="*/ 113 w 453"/>
              <a:gd name="T11" fmla="*/ 340 h 567"/>
              <a:gd name="T12" fmla="*/ 0 w 453"/>
              <a:gd name="T13" fmla="*/ 340 h 567"/>
              <a:gd name="T14" fmla="*/ 0 w 453"/>
              <a:gd name="T15" fmla="*/ 113 h 567"/>
              <a:gd name="T16" fmla="*/ 113 w 453"/>
              <a:gd name="T17" fmla="*/ 113 h 567"/>
              <a:gd name="T18" fmla="*/ 113 w 453"/>
              <a:gd name="T19" fmla="*/ 0 h 567"/>
              <a:gd name="T20" fmla="*/ 453 w 453"/>
              <a:gd name="T2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3" h="567">
                <a:moveTo>
                  <a:pt x="453" y="0"/>
                </a:moveTo>
                <a:lnTo>
                  <a:pt x="453" y="453"/>
                </a:lnTo>
                <a:lnTo>
                  <a:pt x="340" y="453"/>
                </a:lnTo>
                <a:lnTo>
                  <a:pt x="340" y="567"/>
                </a:lnTo>
                <a:lnTo>
                  <a:pt x="113" y="567"/>
                </a:lnTo>
                <a:lnTo>
                  <a:pt x="113" y="340"/>
                </a:lnTo>
                <a:lnTo>
                  <a:pt x="0" y="340"/>
                </a:lnTo>
                <a:lnTo>
                  <a:pt x="0" y="113"/>
                </a:lnTo>
                <a:lnTo>
                  <a:pt x="113" y="113"/>
                </a:lnTo>
                <a:lnTo>
                  <a:pt x="113" y="0"/>
                </a:lnTo>
                <a:lnTo>
                  <a:pt x="453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5" name="Freeform 737"/>
          <p:cNvSpPr>
            <a:spLocks/>
          </p:cNvSpPr>
          <p:nvPr/>
        </p:nvSpPr>
        <p:spPr bwMode="auto">
          <a:xfrm>
            <a:off x="9983294" y="5374460"/>
            <a:ext cx="1219696" cy="1501037"/>
          </a:xfrm>
          <a:custGeom>
            <a:avLst/>
            <a:gdLst>
              <a:gd name="T0" fmla="*/ 794 w 1474"/>
              <a:gd name="T1" fmla="*/ 1474 h 1814"/>
              <a:gd name="T2" fmla="*/ 680 w 1474"/>
              <a:gd name="T3" fmla="*/ 1474 h 1814"/>
              <a:gd name="T4" fmla="*/ 680 w 1474"/>
              <a:gd name="T5" fmla="*/ 1587 h 1814"/>
              <a:gd name="T6" fmla="*/ 567 w 1474"/>
              <a:gd name="T7" fmla="*/ 1587 h 1814"/>
              <a:gd name="T8" fmla="*/ 567 w 1474"/>
              <a:gd name="T9" fmla="*/ 1701 h 1814"/>
              <a:gd name="T10" fmla="*/ 340 w 1474"/>
              <a:gd name="T11" fmla="*/ 1701 h 1814"/>
              <a:gd name="T12" fmla="*/ 340 w 1474"/>
              <a:gd name="T13" fmla="*/ 1814 h 1814"/>
              <a:gd name="T14" fmla="*/ 113 w 1474"/>
              <a:gd name="T15" fmla="*/ 1814 h 1814"/>
              <a:gd name="T16" fmla="*/ 113 w 1474"/>
              <a:gd name="T17" fmla="*/ 1474 h 1814"/>
              <a:gd name="T18" fmla="*/ 0 w 1474"/>
              <a:gd name="T19" fmla="*/ 1474 h 1814"/>
              <a:gd name="T20" fmla="*/ 0 w 1474"/>
              <a:gd name="T21" fmla="*/ 1134 h 1814"/>
              <a:gd name="T22" fmla="*/ 113 w 1474"/>
              <a:gd name="T23" fmla="*/ 1134 h 1814"/>
              <a:gd name="T24" fmla="*/ 113 w 1474"/>
              <a:gd name="T25" fmla="*/ 1020 h 1814"/>
              <a:gd name="T26" fmla="*/ 227 w 1474"/>
              <a:gd name="T27" fmla="*/ 1020 h 1814"/>
              <a:gd name="T28" fmla="*/ 227 w 1474"/>
              <a:gd name="T29" fmla="*/ 907 h 1814"/>
              <a:gd name="T30" fmla="*/ 454 w 1474"/>
              <a:gd name="T31" fmla="*/ 907 h 1814"/>
              <a:gd name="T32" fmla="*/ 454 w 1474"/>
              <a:gd name="T33" fmla="*/ 794 h 1814"/>
              <a:gd name="T34" fmla="*/ 340 w 1474"/>
              <a:gd name="T35" fmla="*/ 794 h 1814"/>
              <a:gd name="T36" fmla="*/ 340 w 1474"/>
              <a:gd name="T37" fmla="*/ 680 h 1814"/>
              <a:gd name="T38" fmla="*/ 454 w 1474"/>
              <a:gd name="T39" fmla="*/ 680 h 1814"/>
              <a:gd name="T40" fmla="*/ 454 w 1474"/>
              <a:gd name="T41" fmla="*/ 567 h 1814"/>
              <a:gd name="T42" fmla="*/ 567 w 1474"/>
              <a:gd name="T43" fmla="*/ 567 h 1814"/>
              <a:gd name="T44" fmla="*/ 567 w 1474"/>
              <a:gd name="T45" fmla="*/ 0 h 1814"/>
              <a:gd name="T46" fmla="*/ 907 w 1474"/>
              <a:gd name="T47" fmla="*/ 0 h 1814"/>
              <a:gd name="T48" fmla="*/ 907 w 1474"/>
              <a:gd name="T49" fmla="*/ 340 h 1814"/>
              <a:gd name="T50" fmla="*/ 1134 w 1474"/>
              <a:gd name="T51" fmla="*/ 340 h 1814"/>
              <a:gd name="T52" fmla="*/ 1134 w 1474"/>
              <a:gd name="T53" fmla="*/ 227 h 1814"/>
              <a:gd name="T54" fmla="*/ 1247 w 1474"/>
              <a:gd name="T55" fmla="*/ 227 h 1814"/>
              <a:gd name="T56" fmla="*/ 1247 w 1474"/>
              <a:gd name="T57" fmla="*/ 113 h 1814"/>
              <a:gd name="T58" fmla="*/ 1361 w 1474"/>
              <a:gd name="T59" fmla="*/ 113 h 1814"/>
              <a:gd name="T60" fmla="*/ 1474 w 1474"/>
              <a:gd name="T61" fmla="*/ 113 h 1814"/>
              <a:gd name="T62" fmla="*/ 1474 w 1474"/>
              <a:gd name="T63" fmla="*/ 340 h 1814"/>
              <a:gd name="T64" fmla="*/ 1247 w 1474"/>
              <a:gd name="T65" fmla="*/ 340 h 1814"/>
              <a:gd name="T66" fmla="*/ 1247 w 1474"/>
              <a:gd name="T67" fmla="*/ 680 h 1814"/>
              <a:gd name="T68" fmla="*/ 1021 w 1474"/>
              <a:gd name="T69" fmla="*/ 680 h 1814"/>
              <a:gd name="T70" fmla="*/ 1021 w 1474"/>
              <a:gd name="T71" fmla="*/ 907 h 1814"/>
              <a:gd name="T72" fmla="*/ 907 w 1474"/>
              <a:gd name="T73" fmla="*/ 907 h 1814"/>
              <a:gd name="T74" fmla="*/ 907 w 1474"/>
              <a:gd name="T75" fmla="*/ 1020 h 1814"/>
              <a:gd name="T76" fmla="*/ 794 w 1474"/>
              <a:gd name="T77" fmla="*/ 1020 h 1814"/>
              <a:gd name="T78" fmla="*/ 794 w 1474"/>
              <a:gd name="T79" fmla="*/ 1134 h 1814"/>
              <a:gd name="T80" fmla="*/ 907 w 1474"/>
              <a:gd name="T81" fmla="*/ 1134 h 1814"/>
              <a:gd name="T82" fmla="*/ 907 w 1474"/>
              <a:gd name="T83" fmla="*/ 1361 h 1814"/>
              <a:gd name="T84" fmla="*/ 794 w 1474"/>
              <a:gd name="T85" fmla="*/ 1361 h 1814"/>
              <a:gd name="T86" fmla="*/ 794 w 1474"/>
              <a:gd name="T87" fmla="*/ 1474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74" h="1814">
                <a:moveTo>
                  <a:pt x="794" y="1474"/>
                </a:moveTo>
                <a:lnTo>
                  <a:pt x="680" y="1474"/>
                </a:lnTo>
                <a:lnTo>
                  <a:pt x="680" y="1587"/>
                </a:lnTo>
                <a:lnTo>
                  <a:pt x="567" y="1587"/>
                </a:lnTo>
                <a:lnTo>
                  <a:pt x="567" y="1701"/>
                </a:lnTo>
                <a:lnTo>
                  <a:pt x="340" y="1701"/>
                </a:lnTo>
                <a:lnTo>
                  <a:pt x="340" y="1814"/>
                </a:lnTo>
                <a:lnTo>
                  <a:pt x="113" y="1814"/>
                </a:lnTo>
                <a:lnTo>
                  <a:pt x="113" y="1474"/>
                </a:lnTo>
                <a:lnTo>
                  <a:pt x="0" y="1474"/>
                </a:lnTo>
                <a:lnTo>
                  <a:pt x="0" y="1134"/>
                </a:lnTo>
                <a:lnTo>
                  <a:pt x="113" y="1134"/>
                </a:lnTo>
                <a:lnTo>
                  <a:pt x="113" y="1020"/>
                </a:lnTo>
                <a:lnTo>
                  <a:pt x="227" y="1020"/>
                </a:lnTo>
                <a:lnTo>
                  <a:pt x="227" y="907"/>
                </a:lnTo>
                <a:lnTo>
                  <a:pt x="454" y="907"/>
                </a:lnTo>
                <a:lnTo>
                  <a:pt x="454" y="794"/>
                </a:lnTo>
                <a:lnTo>
                  <a:pt x="340" y="794"/>
                </a:lnTo>
                <a:lnTo>
                  <a:pt x="340" y="680"/>
                </a:lnTo>
                <a:lnTo>
                  <a:pt x="454" y="680"/>
                </a:lnTo>
                <a:lnTo>
                  <a:pt x="454" y="567"/>
                </a:lnTo>
                <a:lnTo>
                  <a:pt x="567" y="567"/>
                </a:lnTo>
                <a:lnTo>
                  <a:pt x="567" y="0"/>
                </a:lnTo>
                <a:lnTo>
                  <a:pt x="907" y="0"/>
                </a:lnTo>
                <a:lnTo>
                  <a:pt x="907" y="340"/>
                </a:lnTo>
                <a:lnTo>
                  <a:pt x="1134" y="340"/>
                </a:lnTo>
                <a:lnTo>
                  <a:pt x="1134" y="227"/>
                </a:lnTo>
                <a:lnTo>
                  <a:pt x="1247" y="227"/>
                </a:lnTo>
                <a:lnTo>
                  <a:pt x="1247" y="113"/>
                </a:lnTo>
                <a:lnTo>
                  <a:pt x="1361" y="113"/>
                </a:lnTo>
                <a:lnTo>
                  <a:pt x="1474" y="113"/>
                </a:lnTo>
                <a:lnTo>
                  <a:pt x="1474" y="340"/>
                </a:lnTo>
                <a:lnTo>
                  <a:pt x="1247" y="340"/>
                </a:lnTo>
                <a:lnTo>
                  <a:pt x="1247" y="680"/>
                </a:lnTo>
                <a:lnTo>
                  <a:pt x="1021" y="680"/>
                </a:lnTo>
                <a:lnTo>
                  <a:pt x="1021" y="907"/>
                </a:lnTo>
                <a:lnTo>
                  <a:pt x="907" y="907"/>
                </a:lnTo>
                <a:lnTo>
                  <a:pt x="907" y="1020"/>
                </a:lnTo>
                <a:lnTo>
                  <a:pt x="794" y="1020"/>
                </a:lnTo>
                <a:lnTo>
                  <a:pt x="794" y="1134"/>
                </a:lnTo>
                <a:lnTo>
                  <a:pt x="907" y="1134"/>
                </a:lnTo>
                <a:lnTo>
                  <a:pt x="907" y="1361"/>
                </a:lnTo>
                <a:lnTo>
                  <a:pt x="794" y="1361"/>
                </a:lnTo>
                <a:lnTo>
                  <a:pt x="794" y="1474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6" name="Freeform 739"/>
          <p:cNvSpPr>
            <a:spLocks/>
          </p:cNvSpPr>
          <p:nvPr/>
        </p:nvSpPr>
        <p:spPr bwMode="auto">
          <a:xfrm>
            <a:off x="10733812" y="5093118"/>
            <a:ext cx="469178" cy="562682"/>
          </a:xfrm>
          <a:custGeom>
            <a:avLst/>
            <a:gdLst>
              <a:gd name="T0" fmla="*/ 454 w 567"/>
              <a:gd name="T1" fmla="*/ 0 h 680"/>
              <a:gd name="T2" fmla="*/ 454 w 567"/>
              <a:gd name="T3" fmla="*/ 113 h 680"/>
              <a:gd name="T4" fmla="*/ 567 w 567"/>
              <a:gd name="T5" fmla="*/ 113 h 680"/>
              <a:gd name="T6" fmla="*/ 567 w 567"/>
              <a:gd name="T7" fmla="*/ 226 h 680"/>
              <a:gd name="T8" fmla="*/ 454 w 567"/>
              <a:gd name="T9" fmla="*/ 226 h 680"/>
              <a:gd name="T10" fmla="*/ 454 w 567"/>
              <a:gd name="T11" fmla="*/ 453 h 680"/>
              <a:gd name="T12" fmla="*/ 340 w 567"/>
              <a:gd name="T13" fmla="*/ 453 h 680"/>
              <a:gd name="T14" fmla="*/ 340 w 567"/>
              <a:gd name="T15" fmla="*/ 567 h 680"/>
              <a:gd name="T16" fmla="*/ 227 w 567"/>
              <a:gd name="T17" fmla="*/ 567 h 680"/>
              <a:gd name="T18" fmla="*/ 227 w 567"/>
              <a:gd name="T19" fmla="*/ 680 h 680"/>
              <a:gd name="T20" fmla="*/ 0 w 567"/>
              <a:gd name="T21" fmla="*/ 680 h 680"/>
              <a:gd name="T22" fmla="*/ 0 w 567"/>
              <a:gd name="T23" fmla="*/ 340 h 680"/>
              <a:gd name="T24" fmla="*/ 114 w 567"/>
              <a:gd name="T25" fmla="*/ 340 h 680"/>
              <a:gd name="T26" fmla="*/ 114 w 567"/>
              <a:gd name="T27" fmla="*/ 226 h 680"/>
              <a:gd name="T28" fmla="*/ 227 w 567"/>
              <a:gd name="T29" fmla="*/ 226 h 680"/>
              <a:gd name="T30" fmla="*/ 340 w 567"/>
              <a:gd name="T31" fmla="*/ 226 h 680"/>
              <a:gd name="T32" fmla="*/ 340 w 567"/>
              <a:gd name="T33" fmla="*/ 0 h 680"/>
              <a:gd name="T34" fmla="*/ 454 w 567"/>
              <a:gd name="T35" fmla="*/ 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67" h="680">
                <a:moveTo>
                  <a:pt x="454" y="0"/>
                </a:moveTo>
                <a:lnTo>
                  <a:pt x="454" y="113"/>
                </a:lnTo>
                <a:lnTo>
                  <a:pt x="567" y="113"/>
                </a:lnTo>
                <a:lnTo>
                  <a:pt x="567" y="226"/>
                </a:lnTo>
                <a:lnTo>
                  <a:pt x="454" y="226"/>
                </a:lnTo>
                <a:lnTo>
                  <a:pt x="454" y="453"/>
                </a:lnTo>
                <a:lnTo>
                  <a:pt x="340" y="453"/>
                </a:lnTo>
                <a:lnTo>
                  <a:pt x="340" y="567"/>
                </a:lnTo>
                <a:lnTo>
                  <a:pt x="227" y="567"/>
                </a:lnTo>
                <a:lnTo>
                  <a:pt x="227" y="680"/>
                </a:lnTo>
                <a:lnTo>
                  <a:pt x="0" y="680"/>
                </a:lnTo>
                <a:lnTo>
                  <a:pt x="0" y="340"/>
                </a:lnTo>
                <a:lnTo>
                  <a:pt x="114" y="340"/>
                </a:lnTo>
                <a:lnTo>
                  <a:pt x="114" y="226"/>
                </a:lnTo>
                <a:lnTo>
                  <a:pt x="227" y="226"/>
                </a:lnTo>
                <a:lnTo>
                  <a:pt x="340" y="226"/>
                </a:lnTo>
                <a:lnTo>
                  <a:pt x="340" y="0"/>
                </a:lnTo>
                <a:lnTo>
                  <a:pt x="454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7" name="Freeform 740"/>
          <p:cNvSpPr>
            <a:spLocks/>
          </p:cNvSpPr>
          <p:nvPr/>
        </p:nvSpPr>
        <p:spPr bwMode="auto">
          <a:xfrm>
            <a:off x="10076799" y="5467964"/>
            <a:ext cx="375673" cy="469177"/>
          </a:xfrm>
          <a:custGeom>
            <a:avLst/>
            <a:gdLst>
              <a:gd name="T0" fmla="*/ 454 w 454"/>
              <a:gd name="T1" fmla="*/ 0 h 567"/>
              <a:gd name="T2" fmla="*/ 227 w 454"/>
              <a:gd name="T3" fmla="*/ 0 h 567"/>
              <a:gd name="T4" fmla="*/ 227 w 454"/>
              <a:gd name="T5" fmla="*/ 114 h 567"/>
              <a:gd name="T6" fmla="*/ 114 w 454"/>
              <a:gd name="T7" fmla="*/ 114 h 567"/>
              <a:gd name="T8" fmla="*/ 114 w 454"/>
              <a:gd name="T9" fmla="*/ 340 h 567"/>
              <a:gd name="T10" fmla="*/ 0 w 454"/>
              <a:gd name="T11" fmla="*/ 340 h 567"/>
              <a:gd name="T12" fmla="*/ 0 w 454"/>
              <a:gd name="T13" fmla="*/ 454 h 567"/>
              <a:gd name="T14" fmla="*/ 114 w 454"/>
              <a:gd name="T15" fmla="*/ 454 h 567"/>
              <a:gd name="T16" fmla="*/ 114 w 454"/>
              <a:gd name="T17" fmla="*/ 567 h 567"/>
              <a:gd name="T18" fmla="*/ 341 w 454"/>
              <a:gd name="T19" fmla="*/ 567 h 567"/>
              <a:gd name="T20" fmla="*/ 341 w 454"/>
              <a:gd name="T21" fmla="*/ 454 h 567"/>
              <a:gd name="T22" fmla="*/ 454 w 454"/>
              <a:gd name="T23" fmla="*/ 454 h 567"/>
              <a:gd name="T24" fmla="*/ 454 w 454"/>
              <a:gd name="T2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4" h="567">
                <a:moveTo>
                  <a:pt x="454" y="0"/>
                </a:moveTo>
                <a:lnTo>
                  <a:pt x="227" y="0"/>
                </a:lnTo>
                <a:lnTo>
                  <a:pt x="227" y="114"/>
                </a:lnTo>
                <a:lnTo>
                  <a:pt x="114" y="114"/>
                </a:lnTo>
                <a:lnTo>
                  <a:pt x="114" y="340"/>
                </a:lnTo>
                <a:lnTo>
                  <a:pt x="0" y="340"/>
                </a:lnTo>
                <a:lnTo>
                  <a:pt x="0" y="454"/>
                </a:lnTo>
                <a:lnTo>
                  <a:pt x="114" y="454"/>
                </a:lnTo>
                <a:lnTo>
                  <a:pt x="114" y="567"/>
                </a:lnTo>
                <a:lnTo>
                  <a:pt x="341" y="567"/>
                </a:lnTo>
                <a:lnTo>
                  <a:pt x="341" y="454"/>
                </a:lnTo>
                <a:lnTo>
                  <a:pt x="454" y="454"/>
                </a:lnTo>
                <a:lnTo>
                  <a:pt x="454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8" name="Freeform 741"/>
          <p:cNvSpPr>
            <a:spLocks/>
          </p:cNvSpPr>
          <p:nvPr/>
        </p:nvSpPr>
        <p:spPr bwMode="auto">
          <a:xfrm>
            <a:off x="9889789" y="5843637"/>
            <a:ext cx="469178" cy="469177"/>
          </a:xfrm>
          <a:custGeom>
            <a:avLst/>
            <a:gdLst>
              <a:gd name="T0" fmla="*/ 340 w 567"/>
              <a:gd name="T1" fmla="*/ 0 h 567"/>
              <a:gd name="T2" fmla="*/ 226 w 567"/>
              <a:gd name="T3" fmla="*/ 0 h 567"/>
              <a:gd name="T4" fmla="*/ 226 w 567"/>
              <a:gd name="T5" fmla="*/ 113 h 567"/>
              <a:gd name="T6" fmla="*/ 113 w 567"/>
              <a:gd name="T7" fmla="*/ 113 h 567"/>
              <a:gd name="T8" fmla="*/ 113 w 567"/>
              <a:gd name="T9" fmla="*/ 340 h 567"/>
              <a:gd name="T10" fmla="*/ 0 w 567"/>
              <a:gd name="T11" fmla="*/ 340 h 567"/>
              <a:gd name="T12" fmla="*/ 0 w 567"/>
              <a:gd name="T13" fmla="*/ 453 h 567"/>
              <a:gd name="T14" fmla="*/ 113 w 567"/>
              <a:gd name="T15" fmla="*/ 453 h 567"/>
              <a:gd name="T16" fmla="*/ 113 w 567"/>
              <a:gd name="T17" fmla="*/ 567 h 567"/>
              <a:gd name="T18" fmla="*/ 226 w 567"/>
              <a:gd name="T19" fmla="*/ 567 h 567"/>
              <a:gd name="T20" fmla="*/ 226 w 567"/>
              <a:gd name="T21" fmla="*/ 453 h 567"/>
              <a:gd name="T22" fmla="*/ 340 w 567"/>
              <a:gd name="T23" fmla="*/ 453 h 567"/>
              <a:gd name="T24" fmla="*/ 340 w 567"/>
              <a:gd name="T25" fmla="*/ 340 h 567"/>
              <a:gd name="T26" fmla="*/ 567 w 567"/>
              <a:gd name="T27" fmla="*/ 340 h 567"/>
              <a:gd name="T28" fmla="*/ 567 w 567"/>
              <a:gd name="T29" fmla="*/ 227 h 567"/>
              <a:gd name="T30" fmla="*/ 453 w 567"/>
              <a:gd name="T31" fmla="*/ 227 h 567"/>
              <a:gd name="T32" fmla="*/ 453 w 567"/>
              <a:gd name="T33" fmla="*/ 113 h 567"/>
              <a:gd name="T34" fmla="*/ 340 w 567"/>
              <a:gd name="T35" fmla="*/ 113 h 567"/>
              <a:gd name="T36" fmla="*/ 340 w 567"/>
              <a:gd name="T3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7" h="567">
                <a:moveTo>
                  <a:pt x="340" y="0"/>
                </a:moveTo>
                <a:lnTo>
                  <a:pt x="226" y="0"/>
                </a:lnTo>
                <a:lnTo>
                  <a:pt x="226" y="113"/>
                </a:lnTo>
                <a:lnTo>
                  <a:pt x="113" y="113"/>
                </a:lnTo>
                <a:lnTo>
                  <a:pt x="113" y="340"/>
                </a:lnTo>
                <a:lnTo>
                  <a:pt x="0" y="340"/>
                </a:lnTo>
                <a:lnTo>
                  <a:pt x="0" y="453"/>
                </a:lnTo>
                <a:lnTo>
                  <a:pt x="113" y="453"/>
                </a:lnTo>
                <a:lnTo>
                  <a:pt x="113" y="567"/>
                </a:lnTo>
                <a:lnTo>
                  <a:pt x="226" y="567"/>
                </a:lnTo>
                <a:lnTo>
                  <a:pt x="226" y="453"/>
                </a:lnTo>
                <a:lnTo>
                  <a:pt x="340" y="453"/>
                </a:lnTo>
                <a:lnTo>
                  <a:pt x="340" y="340"/>
                </a:lnTo>
                <a:lnTo>
                  <a:pt x="567" y="340"/>
                </a:lnTo>
                <a:lnTo>
                  <a:pt x="567" y="227"/>
                </a:lnTo>
                <a:lnTo>
                  <a:pt x="453" y="227"/>
                </a:lnTo>
                <a:lnTo>
                  <a:pt x="453" y="113"/>
                </a:lnTo>
                <a:lnTo>
                  <a:pt x="340" y="113"/>
                </a:lnTo>
                <a:lnTo>
                  <a:pt x="340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9" name="Freeform 742"/>
          <p:cNvSpPr>
            <a:spLocks/>
          </p:cNvSpPr>
          <p:nvPr/>
        </p:nvSpPr>
        <p:spPr bwMode="auto">
          <a:xfrm>
            <a:off x="8669266" y="4623941"/>
            <a:ext cx="1032687" cy="1407532"/>
          </a:xfrm>
          <a:custGeom>
            <a:avLst/>
            <a:gdLst>
              <a:gd name="T0" fmla="*/ 1248 w 1248"/>
              <a:gd name="T1" fmla="*/ 0 h 1701"/>
              <a:gd name="T2" fmla="*/ 1248 w 1248"/>
              <a:gd name="T3" fmla="*/ 226 h 1701"/>
              <a:gd name="T4" fmla="*/ 1134 w 1248"/>
              <a:gd name="T5" fmla="*/ 226 h 1701"/>
              <a:gd name="T6" fmla="*/ 1134 w 1248"/>
              <a:gd name="T7" fmla="*/ 340 h 1701"/>
              <a:gd name="T8" fmla="*/ 1248 w 1248"/>
              <a:gd name="T9" fmla="*/ 340 h 1701"/>
              <a:gd name="T10" fmla="*/ 1248 w 1248"/>
              <a:gd name="T11" fmla="*/ 567 h 1701"/>
              <a:gd name="T12" fmla="*/ 1134 w 1248"/>
              <a:gd name="T13" fmla="*/ 567 h 1701"/>
              <a:gd name="T14" fmla="*/ 1134 w 1248"/>
              <a:gd name="T15" fmla="*/ 1134 h 1701"/>
              <a:gd name="T16" fmla="*/ 1021 w 1248"/>
              <a:gd name="T17" fmla="*/ 1134 h 1701"/>
              <a:gd name="T18" fmla="*/ 1021 w 1248"/>
              <a:gd name="T19" fmla="*/ 1247 h 1701"/>
              <a:gd name="T20" fmla="*/ 908 w 1248"/>
              <a:gd name="T21" fmla="*/ 1247 h 1701"/>
              <a:gd name="T22" fmla="*/ 908 w 1248"/>
              <a:gd name="T23" fmla="*/ 1587 h 1701"/>
              <a:gd name="T24" fmla="*/ 794 w 1248"/>
              <a:gd name="T25" fmla="*/ 1587 h 1701"/>
              <a:gd name="T26" fmla="*/ 794 w 1248"/>
              <a:gd name="T27" fmla="*/ 1701 h 1701"/>
              <a:gd name="T28" fmla="*/ 681 w 1248"/>
              <a:gd name="T29" fmla="*/ 1701 h 1701"/>
              <a:gd name="T30" fmla="*/ 681 w 1248"/>
              <a:gd name="T31" fmla="*/ 1587 h 1701"/>
              <a:gd name="T32" fmla="*/ 567 w 1248"/>
              <a:gd name="T33" fmla="*/ 1587 h 1701"/>
              <a:gd name="T34" fmla="*/ 567 w 1248"/>
              <a:gd name="T35" fmla="*/ 1474 h 1701"/>
              <a:gd name="T36" fmla="*/ 341 w 1248"/>
              <a:gd name="T37" fmla="*/ 1474 h 1701"/>
              <a:gd name="T38" fmla="*/ 341 w 1248"/>
              <a:gd name="T39" fmla="*/ 1360 h 1701"/>
              <a:gd name="T40" fmla="*/ 114 w 1248"/>
              <a:gd name="T41" fmla="*/ 1360 h 1701"/>
              <a:gd name="T42" fmla="*/ 114 w 1248"/>
              <a:gd name="T43" fmla="*/ 1247 h 1701"/>
              <a:gd name="T44" fmla="*/ 0 w 1248"/>
              <a:gd name="T45" fmla="*/ 1247 h 1701"/>
              <a:gd name="T46" fmla="*/ 0 w 1248"/>
              <a:gd name="T47" fmla="*/ 1134 h 1701"/>
              <a:gd name="T48" fmla="*/ 114 w 1248"/>
              <a:gd name="T49" fmla="*/ 1134 h 1701"/>
              <a:gd name="T50" fmla="*/ 114 w 1248"/>
              <a:gd name="T51" fmla="*/ 793 h 1701"/>
              <a:gd name="T52" fmla="*/ 227 w 1248"/>
              <a:gd name="T53" fmla="*/ 793 h 1701"/>
              <a:gd name="T54" fmla="*/ 227 w 1248"/>
              <a:gd name="T55" fmla="*/ 567 h 1701"/>
              <a:gd name="T56" fmla="*/ 454 w 1248"/>
              <a:gd name="T57" fmla="*/ 567 h 1701"/>
              <a:gd name="T58" fmla="*/ 454 w 1248"/>
              <a:gd name="T59" fmla="*/ 340 h 1701"/>
              <a:gd name="T60" fmla="*/ 681 w 1248"/>
              <a:gd name="T61" fmla="*/ 340 h 1701"/>
              <a:gd name="T62" fmla="*/ 681 w 1248"/>
              <a:gd name="T63" fmla="*/ 226 h 1701"/>
              <a:gd name="T64" fmla="*/ 794 w 1248"/>
              <a:gd name="T65" fmla="*/ 226 h 1701"/>
              <a:gd name="T66" fmla="*/ 794 w 1248"/>
              <a:gd name="T67" fmla="*/ 113 h 1701"/>
              <a:gd name="T68" fmla="*/ 1021 w 1248"/>
              <a:gd name="T69" fmla="*/ 113 h 1701"/>
              <a:gd name="T70" fmla="*/ 1021 w 1248"/>
              <a:gd name="T71" fmla="*/ 0 h 1701"/>
              <a:gd name="T72" fmla="*/ 1248 w 1248"/>
              <a:gd name="T73" fmla="*/ 0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48" h="1701">
                <a:moveTo>
                  <a:pt x="1248" y="0"/>
                </a:moveTo>
                <a:lnTo>
                  <a:pt x="1248" y="226"/>
                </a:lnTo>
                <a:lnTo>
                  <a:pt x="1134" y="226"/>
                </a:lnTo>
                <a:lnTo>
                  <a:pt x="1134" y="340"/>
                </a:lnTo>
                <a:lnTo>
                  <a:pt x="1248" y="340"/>
                </a:lnTo>
                <a:lnTo>
                  <a:pt x="1248" y="567"/>
                </a:lnTo>
                <a:lnTo>
                  <a:pt x="1134" y="567"/>
                </a:lnTo>
                <a:lnTo>
                  <a:pt x="1134" y="1134"/>
                </a:lnTo>
                <a:lnTo>
                  <a:pt x="1021" y="1134"/>
                </a:lnTo>
                <a:lnTo>
                  <a:pt x="1021" y="1247"/>
                </a:lnTo>
                <a:lnTo>
                  <a:pt x="908" y="1247"/>
                </a:lnTo>
                <a:lnTo>
                  <a:pt x="908" y="1587"/>
                </a:lnTo>
                <a:lnTo>
                  <a:pt x="794" y="1587"/>
                </a:lnTo>
                <a:lnTo>
                  <a:pt x="794" y="1701"/>
                </a:lnTo>
                <a:lnTo>
                  <a:pt x="681" y="1701"/>
                </a:lnTo>
                <a:lnTo>
                  <a:pt x="681" y="1587"/>
                </a:lnTo>
                <a:lnTo>
                  <a:pt x="567" y="1587"/>
                </a:lnTo>
                <a:lnTo>
                  <a:pt x="567" y="1474"/>
                </a:lnTo>
                <a:lnTo>
                  <a:pt x="341" y="1474"/>
                </a:lnTo>
                <a:lnTo>
                  <a:pt x="341" y="1360"/>
                </a:lnTo>
                <a:lnTo>
                  <a:pt x="114" y="1360"/>
                </a:lnTo>
                <a:lnTo>
                  <a:pt x="114" y="1247"/>
                </a:lnTo>
                <a:lnTo>
                  <a:pt x="0" y="1247"/>
                </a:lnTo>
                <a:lnTo>
                  <a:pt x="0" y="1134"/>
                </a:lnTo>
                <a:lnTo>
                  <a:pt x="114" y="1134"/>
                </a:lnTo>
                <a:lnTo>
                  <a:pt x="114" y="793"/>
                </a:lnTo>
                <a:lnTo>
                  <a:pt x="227" y="793"/>
                </a:lnTo>
                <a:lnTo>
                  <a:pt x="227" y="567"/>
                </a:lnTo>
                <a:lnTo>
                  <a:pt x="454" y="567"/>
                </a:lnTo>
                <a:lnTo>
                  <a:pt x="454" y="340"/>
                </a:lnTo>
                <a:lnTo>
                  <a:pt x="681" y="340"/>
                </a:lnTo>
                <a:lnTo>
                  <a:pt x="681" y="226"/>
                </a:lnTo>
                <a:lnTo>
                  <a:pt x="794" y="226"/>
                </a:lnTo>
                <a:lnTo>
                  <a:pt x="794" y="113"/>
                </a:lnTo>
                <a:lnTo>
                  <a:pt x="1021" y="113"/>
                </a:lnTo>
                <a:lnTo>
                  <a:pt x="1021" y="0"/>
                </a:lnTo>
                <a:lnTo>
                  <a:pt x="1248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0" name="Freeform 743"/>
          <p:cNvSpPr>
            <a:spLocks/>
          </p:cNvSpPr>
          <p:nvPr/>
        </p:nvSpPr>
        <p:spPr bwMode="auto">
          <a:xfrm>
            <a:off x="9420612" y="6594156"/>
            <a:ext cx="750519" cy="1031860"/>
          </a:xfrm>
          <a:custGeom>
            <a:avLst/>
            <a:gdLst>
              <a:gd name="T0" fmla="*/ 226 w 907"/>
              <a:gd name="T1" fmla="*/ 0 h 1247"/>
              <a:gd name="T2" fmla="*/ 226 w 907"/>
              <a:gd name="T3" fmla="*/ 340 h 1247"/>
              <a:gd name="T4" fmla="*/ 113 w 907"/>
              <a:gd name="T5" fmla="*/ 340 h 1247"/>
              <a:gd name="T6" fmla="*/ 113 w 907"/>
              <a:gd name="T7" fmla="*/ 454 h 1247"/>
              <a:gd name="T8" fmla="*/ 0 w 907"/>
              <a:gd name="T9" fmla="*/ 454 h 1247"/>
              <a:gd name="T10" fmla="*/ 0 w 907"/>
              <a:gd name="T11" fmla="*/ 567 h 1247"/>
              <a:gd name="T12" fmla="*/ 113 w 907"/>
              <a:gd name="T13" fmla="*/ 567 h 1247"/>
              <a:gd name="T14" fmla="*/ 113 w 907"/>
              <a:gd name="T15" fmla="*/ 794 h 1247"/>
              <a:gd name="T16" fmla="*/ 0 w 907"/>
              <a:gd name="T17" fmla="*/ 794 h 1247"/>
              <a:gd name="T18" fmla="*/ 0 w 907"/>
              <a:gd name="T19" fmla="*/ 907 h 1247"/>
              <a:gd name="T20" fmla="*/ 113 w 907"/>
              <a:gd name="T21" fmla="*/ 907 h 1247"/>
              <a:gd name="T22" fmla="*/ 113 w 907"/>
              <a:gd name="T23" fmla="*/ 1247 h 1247"/>
              <a:gd name="T24" fmla="*/ 340 w 907"/>
              <a:gd name="T25" fmla="*/ 1247 h 1247"/>
              <a:gd name="T26" fmla="*/ 340 w 907"/>
              <a:gd name="T27" fmla="*/ 1134 h 1247"/>
              <a:gd name="T28" fmla="*/ 453 w 907"/>
              <a:gd name="T29" fmla="*/ 1134 h 1247"/>
              <a:gd name="T30" fmla="*/ 453 w 907"/>
              <a:gd name="T31" fmla="*/ 1021 h 1247"/>
              <a:gd name="T32" fmla="*/ 453 w 907"/>
              <a:gd name="T33" fmla="*/ 907 h 1247"/>
              <a:gd name="T34" fmla="*/ 567 w 907"/>
              <a:gd name="T35" fmla="*/ 907 h 1247"/>
              <a:gd name="T36" fmla="*/ 567 w 907"/>
              <a:gd name="T37" fmla="*/ 1021 h 1247"/>
              <a:gd name="T38" fmla="*/ 907 w 907"/>
              <a:gd name="T39" fmla="*/ 1021 h 1247"/>
              <a:gd name="T40" fmla="*/ 907 w 907"/>
              <a:gd name="T41" fmla="*/ 907 h 1247"/>
              <a:gd name="T42" fmla="*/ 680 w 907"/>
              <a:gd name="T43" fmla="*/ 907 h 1247"/>
              <a:gd name="T44" fmla="*/ 680 w 907"/>
              <a:gd name="T45" fmla="*/ 680 h 1247"/>
              <a:gd name="T46" fmla="*/ 340 w 907"/>
              <a:gd name="T47" fmla="*/ 680 h 1247"/>
              <a:gd name="T48" fmla="*/ 340 w 907"/>
              <a:gd name="T49" fmla="*/ 567 h 1247"/>
              <a:gd name="T50" fmla="*/ 453 w 907"/>
              <a:gd name="T51" fmla="*/ 567 h 1247"/>
              <a:gd name="T52" fmla="*/ 453 w 907"/>
              <a:gd name="T53" fmla="*/ 454 h 1247"/>
              <a:gd name="T54" fmla="*/ 680 w 907"/>
              <a:gd name="T55" fmla="*/ 454 h 1247"/>
              <a:gd name="T56" fmla="*/ 680 w 907"/>
              <a:gd name="T57" fmla="*/ 340 h 1247"/>
              <a:gd name="T58" fmla="*/ 567 w 907"/>
              <a:gd name="T59" fmla="*/ 340 h 1247"/>
              <a:gd name="T60" fmla="*/ 567 w 907"/>
              <a:gd name="T61" fmla="*/ 227 h 1247"/>
              <a:gd name="T62" fmla="*/ 680 w 907"/>
              <a:gd name="T63" fmla="*/ 227 h 1247"/>
              <a:gd name="T64" fmla="*/ 680 w 907"/>
              <a:gd name="T65" fmla="*/ 113 h 1247"/>
              <a:gd name="T66" fmla="*/ 567 w 907"/>
              <a:gd name="T67" fmla="*/ 113 h 1247"/>
              <a:gd name="T68" fmla="*/ 567 w 907"/>
              <a:gd name="T69" fmla="*/ 0 h 1247"/>
              <a:gd name="T70" fmla="*/ 226 w 907"/>
              <a:gd name="T71" fmla="*/ 0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7" h="1247">
                <a:moveTo>
                  <a:pt x="226" y="0"/>
                </a:moveTo>
                <a:lnTo>
                  <a:pt x="226" y="340"/>
                </a:lnTo>
                <a:lnTo>
                  <a:pt x="113" y="340"/>
                </a:lnTo>
                <a:lnTo>
                  <a:pt x="113" y="454"/>
                </a:lnTo>
                <a:lnTo>
                  <a:pt x="0" y="454"/>
                </a:lnTo>
                <a:lnTo>
                  <a:pt x="0" y="567"/>
                </a:lnTo>
                <a:lnTo>
                  <a:pt x="113" y="567"/>
                </a:lnTo>
                <a:lnTo>
                  <a:pt x="113" y="794"/>
                </a:lnTo>
                <a:lnTo>
                  <a:pt x="0" y="794"/>
                </a:lnTo>
                <a:lnTo>
                  <a:pt x="0" y="907"/>
                </a:lnTo>
                <a:lnTo>
                  <a:pt x="113" y="907"/>
                </a:lnTo>
                <a:lnTo>
                  <a:pt x="113" y="1247"/>
                </a:lnTo>
                <a:lnTo>
                  <a:pt x="340" y="1247"/>
                </a:lnTo>
                <a:lnTo>
                  <a:pt x="340" y="1134"/>
                </a:lnTo>
                <a:lnTo>
                  <a:pt x="453" y="1134"/>
                </a:lnTo>
                <a:lnTo>
                  <a:pt x="453" y="1021"/>
                </a:lnTo>
                <a:lnTo>
                  <a:pt x="453" y="907"/>
                </a:lnTo>
                <a:lnTo>
                  <a:pt x="567" y="907"/>
                </a:lnTo>
                <a:lnTo>
                  <a:pt x="567" y="1021"/>
                </a:lnTo>
                <a:lnTo>
                  <a:pt x="907" y="1021"/>
                </a:lnTo>
                <a:lnTo>
                  <a:pt x="907" y="907"/>
                </a:lnTo>
                <a:lnTo>
                  <a:pt x="680" y="907"/>
                </a:lnTo>
                <a:lnTo>
                  <a:pt x="680" y="680"/>
                </a:lnTo>
                <a:lnTo>
                  <a:pt x="340" y="680"/>
                </a:lnTo>
                <a:lnTo>
                  <a:pt x="340" y="567"/>
                </a:lnTo>
                <a:lnTo>
                  <a:pt x="453" y="567"/>
                </a:lnTo>
                <a:lnTo>
                  <a:pt x="453" y="454"/>
                </a:lnTo>
                <a:lnTo>
                  <a:pt x="680" y="454"/>
                </a:lnTo>
                <a:lnTo>
                  <a:pt x="680" y="340"/>
                </a:lnTo>
                <a:lnTo>
                  <a:pt x="567" y="340"/>
                </a:lnTo>
                <a:lnTo>
                  <a:pt x="567" y="227"/>
                </a:lnTo>
                <a:lnTo>
                  <a:pt x="680" y="227"/>
                </a:lnTo>
                <a:lnTo>
                  <a:pt x="680" y="113"/>
                </a:lnTo>
                <a:lnTo>
                  <a:pt x="567" y="113"/>
                </a:lnTo>
                <a:lnTo>
                  <a:pt x="567" y="0"/>
                </a:lnTo>
                <a:lnTo>
                  <a:pt x="226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1" name="Freeform 744"/>
          <p:cNvSpPr>
            <a:spLocks/>
          </p:cNvSpPr>
          <p:nvPr/>
        </p:nvSpPr>
        <p:spPr bwMode="auto">
          <a:xfrm>
            <a:off x="9983294" y="6594156"/>
            <a:ext cx="844850" cy="1219696"/>
          </a:xfrm>
          <a:custGeom>
            <a:avLst/>
            <a:gdLst>
              <a:gd name="T0" fmla="*/ 454 w 1021"/>
              <a:gd name="T1" fmla="*/ 680 h 1474"/>
              <a:gd name="T2" fmla="*/ 454 w 1021"/>
              <a:gd name="T3" fmla="*/ 1021 h 1474"/>
              <a:gd name="T4" fmla="*/ 113 w 1021"/>
              <a:gd name="T5" fmla="*/ 1021 h 1474"/>
              <a:gd name="T6" fmla="*/ 113 w 1021"/>
              <a:gd name="T7" fmla="*/ 1134 h 1474"/>
              <a:gd name="T8" fmla="*/ 0 w 1021"/>
              <a:gd name="T9" fmla="*/ 1134 h 1474"/>
              <a:gd name="T10" fmla="*/ 0 w 1021"/>
              <a:gd name="T11" fmla="*/ 1361 h 1474"/>
              <a:gd name="T12" fmla="*/ 113 w 1021"/>
              <a:gd name="T13" fmla="*/ 1361 h 1474"/>
              <a:gd name="T14" fmla="*/ 113 w 1021"/>
              <a:gd name="T15" fmla="*/ 1247 h 1474"/>
              <a:gd name="T16" fmla="*/ 227 w 1021"/>
              <a:gd name="T17" fmla="*/ 1247 h 1474"/>
              <a:gd name="T18" fmla="*/ 227 w 1021"/>
              <a:gd name="T19" fmla="*/ 1474 h 1474"/>
              <a:gd name="T20" fmla="*/ 454 w 1021"/>
              <a:gd name="T21" fmla="*/ 1474 h 1474"/>
              <a:gd name="T22" fmla="*/ 454 w 1021"/>
              <a:gd name="T23" fmla="*/ 1247 h 1474"/>
              <a:gd name="T24" fmla="*/ 680 w 1021"/>
              <a:gd name="T25" fmla="*/ 1247 h 1474"/>
              <a:gd name="T26" fmla="*/ 680 w 1021"/>
              <a:gd name="T27" fmla="*/ 1361 h 1474"/>
              <a:gd name="T28" fmla="*/ 794 w 1021"/>
              <a:gd name="T29" fmla="*/ 1361 h 1474"/>
              <a:gd name="T30" fmla="*/ 794 w 1021"/>
              <a:gd name="T31" fmla="*/ 1247 h 1474"/>
              <a:gd name="T32" fmla="*/ 1021 w 1021"/>
              <a:gd name="T33" fmla="*/ 1247 h 1474"/>
              <a:gd name="T34" fmla="*/ 1021 w 1021"/>
              <a:gd name="T35" fmla="*/ 680 h 1474"/>
              <a:gd name="T36" fmla="*/ 794 w 1021"/>
              <a:gd name="T37" fmla="*/ 680 h 1474"/>
              <a:gd name="T38" fmla="*/ 794 w 1021"/>
              <a:gd name="T39" fmla="*/ 340 h 1474"/>
              <a:gd name="T40" fmla="*/ 907 w 1021"/>
              <a:gd name="T41" fmla="*/ 340 h 1474"/>
              <a:gd name="T42" fmla="*/ 907 w 1021"/>
              <a:gd name="T43" fmla="*/ 113 h 1474"/>
              <a:gd name="T44" fmla="*/ 794 w 1021"/>
              <a:gd name="T45" fmla="*/ 113 h 1474"/>
              <a:gd name="T46" fmla="*/ 794 w 1021"/>
              <a:gd name="T47" fmla="*/ 0 h 1474"/>
              <a:gd name="T48" fmla="*/ 680 w 1021"/>
              <a:gd name="T49" fmla="*/ 0 h 1474"/>
              <a:gd name="T50" fmla="*/ 680 w 1021"/>
              <a:gd name="T51" fmla="*/ 113 h 1474"/>
              <a:gd name="T52" fmla="*/ 567 w 1021"/>
              <a:gd name="T53" fmla="*/ 113 h 1474"/>
              <a:gd name="T54" fmla="*/ 567 w 1021"/>
              <a:gd name="T55" fmla="*/ 227 h 1474"/>
              <a:gd name="T56" fmla="*/ 454 w 1021"/>
              <a:gd name="T57" fmla="*/ 227 h 1474"/>
              <a:gd name="T58" fmla="*/ 454 w 1021"/>
              <a:gd name="T59" fmla="*/ 454 h 1474"/>
              <a:gd name="T60" fmla="*/ 567 w 1021"/>
              <a:gd name="T61" fmla="*/ 454 h 1474"/>
              <a:gd name="T62" fmla="*/ 567 w 1021"/>
              <a:gd name="T63" fmla="*/ 680 h 1474"/>
              <a:gd name="T64" fmla="*/ 454 w 1021"/>
              <a:gd name="T65" fmla="*/ 680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21" h="1474">
                <a:moveTo>
                  <a:pt x="454" y="680"/>
                </a:moveTo>
                <a:lnTo>
                  <a:pt x="454" y="1021"/>
                </a:lnTo>
                <a:lnTo>
                  <a:pt x="113" y="1021"/>
                </a:lnTo>
                <a:lnTo>
                  <a:pt x="113" y="1134"/>
                </a:lnTo>
                <a:lnTo>
                  <a:pt x="0" y="1134"/>
                </a:lnTo>
                <a:lnTo>
                  <a:pt x="0" y="1361"/>
                </a:lnTo>
                <a:lnTo>
                  <a:pt x="113" y="1361"/>
                </a:lnTo>
                <a:lnTo>
                  <a:pt x="113" y="1247"/>
                </a:lnTo>
                <a:lnTo>
                  <a:pt x="227" y="1247"/>
                </a:lnTo>
                <a:lnTo>
                  <a:pt x="227" y="1474"/>
                </a:lnTo>
                <a:lnTo>
                  <a:pt x="454" y="1474"/>
                </a:lnTo>
                <a:lnTo>
                  <a:pt x="454" y="1247"/>
                </a:lnTo>
                <a:lnTo>
                  <a:pt x="680" y="1247"/>
                </a:lnTo>
                <a:lnTo>
                  <a:pt x="680" y="1361"/>
                </a:lnTo>
                <a:lnTo>
                  <a:pt x="794" y="1361"/>
                </a:lnTo>
                <a:lnTo>
                  <a:pt x="794" y="1247"/>
                </a:lnTo>
                <a:lnTo>
                  <a:pt x="1021" y="1247"/>
                </a:lnTo>
                <a:lnTo>
                  <a:pt x="1021" y="680"/>
                </a:lnTo>
                <a:lnTo>
                  <a:pt x="794" y="680"/>
                </a:lnTo>
                <a:lnTo>
                  <a:pt x="794" y="340"/>
                </a:lnTo>
                <a:lnTo>
                  <a:pt x="907" y="340"/>
                </a:lnTo>
                <a:lnTo>
                  <a:pt x="907" y="113"/>
                </a:lnTo>
                <a:lnTo>
                  <a:pt x="794" y="113"/>
                </a:lnTo>
                <a:lnTo>
                  <a:pt x="794" y="0"/>
                </a:lnTo>
                <a:lnTo>
                  <a:pt x="680" y="0"/>
                </a:lnTo>
                <a:lnTo>
                  <a:pt x="680" y="113"/>
                </a:lnTo>
                <a:lnTo>
                  <a:pt x="567" y="113"/>
                </a:lnTo>
                <a:lnTo>
                  <a:pt x="567" y="227"/>
                </a:lnTo>
                <a:lnTo>
                  <a:pt x="454" y="227"/>
                </a:lnTo>
                <a:lnTo>
                  <a:pt x="454" y="454"/>
                </a:lnTo>
                <a:lnTo>
                  <a:pt x="567" y="454"/>
                </a:lnTo>
                <a:lnTo>
                  <a:pt x="567" y="680"/>
                </a:lnTo>
                <a:lnTo>
                  <a:pt x="454" y="68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2" name="Freeform 745"/>
          <p:cNvSpPr>
            <a:spLocks/>
          </p:cNvSpPr>
          <p:nvPr/>
        </p:nvSpPr>
        <p:spPr bwMode="auto">
          <a:xfrm>
            <a:off x="9795457" y="7626015"/>
            <a:ext cx="750519" cy="657014"/>
          </a:xfrm>
          <a:custGeom>
            <a:avLst/>
            <a:gdLst>
              <a:gd name="T0" fmla="*/ 227 w 907"/>
              <a:gd name="T1" fmla="*/ 0 h 794"/>
              <a:gd name="T2" fmla="*/ 114 w 907"/>
              <a:gd name="T3" fmla="*/ 0 h 794"/>
              <a:gd name="T4" fmla="*/ 114 w 907"/>
              <a:gd name="T5" fmla="*/ 341 h 794"/>
              <a:gd name="T6" fmla="*/ 0 w 907"/>
              <a:gd name="T7" fmla="*/ 341 h 794"/>
              <a:gd name="T8" fmla="*/ 0 w 907"/>
              <a:gd name="T9" fmla="*/ 454 h 794"/>
              <a:gd name="T10" fmla="*/ 114 w 907"/>
              <a:gd name="T11" fmla="*/ 454 h 794"/>
              <a:gd name="T12" fmla="*/ 114 w 907"/>
              <a:gd name="T13" fmla="*/ 567 h 794"/>
              <a:gd name="T14" fmla="*/ 227 w 907"/>
              <a:gd name="T15" fmla="*/ 567 h 794"/>
              <a:gd name="T16" fmla="*/ 227 w 907"/>
              <a:gd name="T17" fmla="*/ 681 h 794"/>
              <a:gd name="T18" fmla="*/ 227 w 907"/>
              <a:gd name="T19" fmla="*/ 794 h 794"/>
              <a:gd name="T20" fmla="*/ 454 w 907"/>
              <a:gd name="T21" fmla="*/ 794 h 794"/>
              <a:gd name="T22" fmla="*/ 454 w 907"/>
              <a:gd name="T23" fmla="*/ 681 h 794"/>
              <a:gd name="T24" fmla="*/ 567 w 907"/>
              <a:gd name="T25" fmla="*/ 681 h 794"/>
              <a:gd name="T26" fmla="*/ 567 w 907"/>
              <a:gd name="T27" fmla="*/ 454 h 794"/>
              <a:gd name="T28" fmla="*/ 681 w 907"/>
              <a:gd name="T29" fmla="*/ 454 h 794"/>
              <a:gd name="T30" fmla="*/ 681 w 907"/>
              <a:gd name="T31" fmla="*/ 341 h 794"/>
              <a:gd name="T32" fmla="*/ 794 w 907"/>
              <a:gd name="T33" fmla="*/ 341 h 794"/>
              <a:gd name="T34" fmla="*/ 794 w 907"/>
              <a:gd name="T35" fmla="*/ 227 h 794"/>
              <a:gd name="T36" fmla="*/ 907 w 907"/>
              <a:gd name="T37" fmla="*/ 227 h 794"/>
              <a:gd name="T38" fmla="*/ 907 w 907"/>
              <a:gd name="T39" fmla="*/ 114 h 794"/>
              <a:gd name="T40" fmla="*/ 681 w 907"/>
              <a:gd name="T41" fmla="*/ 114 h 794"/>
              <a:gd name="T42" fmla="*/ 681 w 907"/>
              <a:gd name="T43" fmla="*/ 227 h 794"/>
              <a:gd name="T44" fmla="*/ 454 w 907"/>
              <a:gd name="T45" fmla="*/ 227 h 794"/>
              <a:gd name="T46" fmla="*/ 454 w 907"/>
              <a:gd name="T47" fmla="*/ 0 h 794"/>
              <a:gd name="T48" fmla="*/ 340 w 907"/>
              <a:gd name="T49" fmla="*/ 0 h 794"/>
              <a:gd name="T50" fmla="*/ 340 w 907"/>
              <a:gd name="T51" fmla="*/ 114 h 794"/>
              <a:gd name="T52" fmla="*/ 227 w 907"/>
              <a:gd name="T53" fmla="*/ 114 h 794"/>
              <a:gd name="T54" fmla="*/ 227 w 907"/>
              <a:gd name="T55" fmla="*/ 0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7" h="794">
                <a:moveTo>
                  <a:pt x="227" y="0"/>
                </a:moveTo>
                <a:lnTo>
                  <a:pt x="114" y="0"/>
                </a:lnTo>
                <a:lnTo>
                  <a:pt x="114" y="341"/>
                </a:lnTo>
                <a:lnTo>
                  <a:pt x="0" y="341"/>
                </a:lnTo>
                <a:lnTo>
                  <a:pt x="0" y="454"/>
                </a:lnTo>
                <a:lnTo>
                  <a:pt x="114" y="454"/>
                </a:lnTo>
                <a:lnTo>
                  <a:pt x="114" y="567"/>
                </a:lnTo>
                <a:lnTo>
                  <a:pt x="227" y="567"/>
                </a:lnTo>
                <a:lnTo>
                  <a:pt x="227" y="681"/>
                </a:lnTo>
                <a:lnTo>
                  <a:pt x="227" y="794"/>
                </a:lnTo>
                <a:lnTo>
                  <a:pt x="454" y="794"/>
                </a:lnTo>
                <a:lnTo>
                  <a:pt x="454" y="681"/>
                </a:lnTo>
                <a:lnTo>
                  <a:pt x="567" y="681"/>
                </a:lnTo>
                <a:lnTo>
                  <a:pt x="567" y="454"/>
                </a:lnTo>
                <a:lnTo>
                  <a:pt x="681" y="454"/>
                </a:lnTo>
                <a:lnTo>
                  <a:pt x="681" y="341"/>
                </a:lnTo>
                <a:lnTo>
                  <a:pt x="794" y="341"/>
                </a:lnTo>
                <a:lnTo>
                  <a:pt x="794" y="227"/>
                </a:lnTo>
                <a:lnTo>
                  <a:pt x="907" y="227"/>
                </a:lnTo>
                <a:lnTo>
                  <a:pt x="907" y="114"/>
                </a:lnTo>
                <a:lnTo>
                  <a:pt x="681" y="114"/>
                </a:lnTo>
                <a:lnTo>
                  <a:pt x="681" y="227"/>
                </a:lnTo>
                <a:lnTo>
                  <a:pt x="454" y="227"/>
                </a:lnTo>
                <a:lnTo>
                  <a:pt x="454" y="0"/>
                </a:lnTo>
                <a:lnTo>
                  <a:pt x="340" y="0"/>
                </a:lnTo>
                <a:lnTo>
                  <a:pt x="340" y="114"/>
                </a:lnTo>
                <a:lnTo>
                  <a:pt x="227" y="114"/>
                </a:lnTo>
                <a:lnTo>
                  <a:pt x="227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3" name="Freeform 746"/>
          <p:cNvSpPr>
            <a:spLocks/>
          </p:cNvSpPr>
          <p:nvPr/>
        </p:nvSpPr>
        <p:spPr bwMode="auto">
          <a:xfrm>
            <a:off x="10733812" y="7626015"/>
            <a:ext cx="187836" cy="94332"/>
          </a:xfrm>
          <a:custGeom>
            <a:avLst/>
            <a:gdLst>
              <a:gd name="T0" fmla="*/ 0 w 227"/>
              <a:gd name="T1" fmla="*/ 0 h 114"/>
              <a:gd name="T2" fmla="*/ 0 w 227"/>
              <a:gd name="T3" fmla="*/ 114 h 114"/>
              <a:gd name="T4" fmla="*/ 227 w 227"/>
              <a:gd name="T5" fmla="*/ 114 h 114"/>
              <a:gd name="T6" fmla="*/ 227 w 227"/>
              <a:gd name="T7" fmla="*/ 0 h 114"/>
              <a:gd name="T8" fmla="*/ 0 w 227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114">
                <a:moveTo>
                  <a:pt x="0" y="0"/>
                </a:moveTo>
                <a:lnTo>
                  <a:pt x="0" y="114"/>
                </a:lnTo>
                <a:lnTo>
                  <a:pt x="227" y="114"/>
                </a:lnTo>
                <a:lnTo>
                  <a:pt x="227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4" name="Rectangle 747"/>
          <p:cNvSpPr>
            <a:spLocks noChangeArrowheads="1"/>
          </p:cNvSpPr>
          <p:nvPr/>
        </p:nvSpPr>
        <p:spPr bwMode="auto">
          <a:xfrm>
            <a:off x="10452471" y="7813852"/>
            <a:ext cx="187836" cy="94332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5" name="Rectangle 749"/>
          <p:cNvSpPr>
            <a:spLocks noChangeArrowheads="1"/>
          </p:cNvSpPr>
          <p:nvPr/>
        </p:nvSpPr>
        <p:spPr bwMode="auto">
          <a:xfrm>
            <a:off x="10545976" y="7907356"/>
            <a:ext cx="187836" cy="94332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6" name="Rectangle 750"/>
          <p:cNvSpPr>
            <a:spLocks noChangeArrowheads="1"/>
          </p:cNvSpPr>
          <p:nvPr/>
        </p:nvSpPr>
        <p:spPr bwMode="auto">
          <a:xfrm>
            <a:off x="10545976" y="7720347"/>
            <a:ext cx="94332" cy="94332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7" name="Rectangle 751"/>
          <p:cNvSpPr>
            <a:spLocks noChangeArrowheads="1"/>
          </p:cNvSpPr>
          <p:nvPr/>
        </p:nvSpPr>
        <p:spPr bwMode="auto">
          <a:xfrm>
            <a:off x="10733812" y="7813852"/>
            <a:ext cx="94332" cy="94332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8" name="Rectangle 752"/>
          <p:cNvSpPr>
            <a:spLocks noChangeArrowheads="1"/>
          </p:cNvSpPr>
          <p:nvPr/>
        </p:nvSpPr>
        <p:spPr bwMode="auto">
          <a:xfrm>
            <a:off x="10264635" y="8189524"/>
            <a:ext cx="94332" cy="94332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92" name="Group 759"/>
          <p:cNvGrpSpPr>
            <a:grpSpLocks/>
          </p:cNvGrpSpPr>
          <p:nvPr/>
        </p:nvGrpSpPr>
        <p:grpSpPr bwMode="auto">
          <a:xfrm>
            <a:off x="8575762" y="6594156"/>
            <a:ext cx="1501037" cy="1970214"/>
            <a:chOff x="3465" y="2457"/>
            <a:chExt cx="1814" cy="2381"/>
          </a:xfrm>
        </p:grpSpPr>
        <p:sp>
          <p:nvSpPr>
            <p:cNvPr id="326" name="Freeform 753"/>
            <p:cNvSpPr>
              <a:spLocks/>
            </p:cNvSpPr>
            <p:nvPr/>
          </p:nvSpPr>
          <p:spPr bwMode="auto">
            <a:xfrm>
              <a:off x="3805" y="4271"/>
              <a:ext cx="681" cy="567"/>
            </a:xfrm>
            <a:custGeom>
              <a:avLst/>
              <a:gdLst>
                <a:gd name="T0" fmla="*/ 227 w 681"/>
                <a:gd name="T1" fmla="*/ 0 h 567"/>
                <a:gd name="T2" fmla="*/ 681 w 681"/>
                <a:gd name="T3" fmla="*/ 0 h 567"/>
                <a:gd name="T4" fmla="*/ 681 w 681"/>
                <a:gd name="T5" fmla="*/ 227 h 567"/>
                <a:gd name="T6" fmla="*/ 567 w 681"/>
                <a:gd name="T7" fmla="*/ 227 h 567"/>
                <a:gd name="T8" fmla="*/ 567 w 681"/>
                <a:gd name="T9" fmla="*/ 454 h 567"/>
                <a:gd name="T10" fmla="*/ 340 w 681"/>
                <a:gd name="T11" fmla="*/ 454 h 567"/>
                <a:gd name="T12" fmla="*/ 340 w 681"/>
                <a:gd name="T13" fmla="*/ 567 h 567"/>
                <a:gd name="T14" fmla="*/ 114 w 681"/>
                <a:gd name="T15" fmla="*/ 567 h 567"/>
                <a:gd name="T16" fmla="*/ 114 w 681"/>
                <a:gd name="T17" fmla="*/ 454 h 567"/>
                <a:gd name="T18" fmla="*/ 0 w 681"/>
                <a:gd name="T19" fmla="*/ 454 h 567"/>
                <a:gd name="T20" fmla="*/ 0 w 681"/>
                <a:gd name="T21" fmla="*/ 341 h 567"/>
                <a:gd name="T22" fmla="*/ 114 w 681"/>
                <a:gd name="T23" fmla="*/ 341 h 567"/>
                <a:gd name="T24" fmla="*/ 114 w 681"/>
                <a:gd name="T25" fmla="*/ 0 h 567"/>
                <a:gd name="T26" fmla="*/ 227 w 681"/>
                <a:gd name="T2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1" h="567">
                  <a:moveTo>
                    <a:pt x="227" y="0"/>
                  </a:moveTo>
                  <a:lnTo>
                    <a:pt x="681" y="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7" name="Freeform 755"/>
            <p:cNvSpPr>
              <a:spLocks/>
            </p:cNvSpPr>
            <p:nvPr/>
          </p:nvSpPr>
          <p:spPr bwMode="auto">
            <a:xfrm>
              <a:off x="3465" y="2457"/>
              <a:ext cx="1134" cy="1814"/>
            </a:xfrm>
            <a:custGeom>
              <a:avLst/>
              <a:gdLst>
                <a:gd name="T0" fmla="*/ 907 w 1134"/>
                <a:gd name="T1" fmla="*/ 1814 h 1814"/>
                <a:gd name="T2" fmla="*/ 454 w 1134"/>
                <a:gd name="T3" fmla="*/ 1814 h 1814"/>
                <a:gd name="T4" fmla="*/ 454 w 1134"/>
                <a:gd name="T5" fmla="*/ 1588 h 1814"/>
                <a:gd name="T6" fmla="*/ 340 w 1134"/>
                <a:gd name="T7" fmla="*/ 1588 h 1814"/>
                <a:gd name="T8" fmla="*/ 340 w 1134"/>
                <a:gd name="T9" fmla="*/ 1247 h 1814"/>
                <a:gd name="T10" fmla="*/ 227 w 1134"/>
                <a:gd name="T11" fmla="*/ 1247 h 1814"/>
                <a:gd name="T12" fmla="*/ 227 w 1134"/>
                <a:gd name="T13" fmla="*/ 1134 h 1814"/>
                <a:gd name="T14" fmla="*/ 0 w 1134"/>
                <a:gd name="T15" fmla="*/ 1134 h 1814"/>
                <a:gd name="T16" fmla="*/ 0 w 1134"/>
                <a:gd name="T17" fmla="*/ 1021 h 1814"/>
                <a:gd name="T18" fmla="*/ 113 w 1134"/>
                <a:gd name="T19" fmla="*/ 1021 h 1814"/>
                <a:gd name="T20" fmla="*/ 113 w 1134"/>
                <a:gd name="T21" fmla="*/ 907 h 1814"/>
                <a:gd name="T22" fmla="*/ 227 w 1134"/>
                <a:gd name="T23" fmla="*/ 907 h 1814"/>
                <a:gd name="T24" fmla="*/ 227 w 1134"/>
                <a:gd name="T25" fmla="*/ 794 h 1814"/>
                <a:gd name="T26" fmla="*/ 340 w 1134"/>
                <a:gd name="T27" fmla="*/ 794 h 1814"/>
                <a:gd name="T28" fmla="*/ 340 w 1134"/>
                <a:gd name="T29" fmla="*/ 567 h 1814"/>
                <a:gd name="T30" fmla="*/ 454 w 1134"/>
                <a:gd name="T31" fmla="*/ 567 h 1814"/>
                <a:gd name="T32" fmla="*/ 454 w 1134"/>
                <a:gd name="T33" fmla="*/ 340 h 1814"/>
                <a:gd name="T34" fmla="*/ 680 w 1134"/>
                <a:gd name="T35" fmla="*/ 340 h 1814"/>
                <a:gd name="T36" fmla="*/ 680 w 1134"/>
                <a:gd name="T37" fmla="*/ 227 h 1814"/>
                <a:gd name="T38" fmla="*/ 567 w 1134"/>
                <a:gd name="T39" fmla="*/ 227 h 1814"/>
                <a:gd name="T40" fmla="*/ 567 w 1134"/>
                <a:gd name="T41" fmla="*/ 0 h 1814"/>
                <a:gd name="T42" fmla="*/ 794 w 1134"/>
                <a:gd name="T43" fmla="*/ 0 h 1814"/>
                <a:gd name="T44" fmla="*/ 794 w 1134"/>
                <a:gd name="T45" fmla="*/ 227 h 1814"/>
                <a:gd name="T46" fmla="*/ 907 w 1134"/>
                <a:gd name="T47" fmla="*/ 227 h 1814"/>
                <a:gd name="T48" fmla="*/ 907 w 1134"/>
                <a:gd name="T49" fmla="*/ 454 h 1814"/>
                <a:gd name="T50" fmla="*/ 1021 w 1134"/>
                <a:gd name="T51" fmla="*/ 454 h 1814"/>
                <a:gd name="T52" fmla="*/ 1021 w 1134"/>
                <a:gd name="T53" fmla="*/ 567 h 1814"/>
                <a:gd name="T54" fmla="*/ 1134 w 1134"/>
                <a:gd name="T55" fmla="*/ 567 h 1814"/>
                <a:gd name="T56" fmla="*/ 1134 w 1134"/>
                <a:gd name="T57" fmla="*/ 794 h 1814"/>
                <a:gd name="T58" fmla="*/ 1021 w 1134"/>
                <a:gd name="T59" fmla="*/ 794 h 1814"/>
                <a:gd name="T60" fmla="*/ 1021 w 1134"/>
                <a:gd name="T61" fmla="*/ 907 h 1814"/>
                <a:gd name="T62" fmla="*/ 1134 w 1134"/>
                <a:gd name="T63" fmla="*/ 907 h 1814"/>
                <a:gd name="T64" fmla="*/ 1134 w 1134"/>
                <a:gd name="T65" fmla="*/ 1361 h 1814"/>
                <a:gd name="T66" fmla="*/ 907 w 1134"/>
                <a:gd name="T67" fmla="*/ 1361 h 1814"/>
                <a:gd name="T68" fmla="*/ 907 w 1134"/>
                <a:gd name="T69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814">
                  <a:moveTo>
                    <a:pt x="907" y="1814"/>
                  </a:moveTo>
                  <a:lnTo>
                    <a:pt x="454" y="1814"/>
                  </a:lnTo>
                  <a:lnTo>
                    <a:pt x="454" y="1588"/>
                  </a:lnTo>
                  <a:lnTo>
                    <a:pt x="340" y="1588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1361"/>
                  </a:lnTo>
                  <a:lnTo>
                    <a:pt x="907" y="1361"/>
                  </a:lnTo>
                  <a:lnTo>
                    <a:pt x="907" y="18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8" name="Freeform 756"/>
            <p:cNvSpPr>
              <a:spLocks/>
            </p:cNvSpPr>
            <p:nvPr/>
          </p:nvSpPr>
          <p:spPr bwMode="auto">
            <a:xfrm>
              <a:off x="4372" y="3818"/>
              <a:ext cx="227" cy="567"/>
            </a:xfrm>
            <a:custGeom>
              <a:avLst/>
              <a:gdLst>
                <a:gd name="T0" fmla="*/ 227 w 227"/>
                <a:gd name="T1" fmla="*/ 0 h 567"/>
                <a:gd name="T2" fmla="*/ 227 w 227"/>
                <a:gd name="T3" fmla="*/ 567 h 567"/>
                <a:gd name="T4" fmla="*/ 114 w 227"/>
                <a:gd name="T5" fmla="*/ 567 h 567"/>
                <a:gd name="T6" fmla="*/ 114 w 227"/>
                <a:gd name="T7" fmla="*/ 453 h 567"/>
                <a:gd name="T8" fmla="*/ 0 w 227"/>
                <a:gd name="T9" fmla="*/ 453 h 567"/>
                <a:gd name="T10" fmla="*/ 0 w 227"/>
                <a:gd name="T11" fmla="*/ 0 h 567"/>
                <a:gd name="T12" fmla="*/ 227 w 227"/>
                <a:gd name="T1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567">
                  <a:moveTo>
                    <a:pt x="227" y="0"/>
                  </a:move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Freeform 757"/>
            <p:cNvSpPr>
              <a:spLocks/>
            </p:cNvSpPr>
            <p:nvPr/>
          </p:nvSpPr>
          <p:spPr bwMode="auto">
            <a:xfrm>
              <a:off x="4599" y="3364"/>
              <a:ext cx="680" cy="1134"/>
            </a:xfrm>
            <a:custGeom>
              <a:avLst/>
              <a:gdLst>
                <a:gd name="T0" fmla="*/ 0 w 680"/>
                <a:gd name="T1" fmla="*/ 1021 h 1134"/>
                <a:gd name="T2" fmla="*/ 340 w 680"/>
                <a:gd name="T3" fmla="*/ 1021 h 1134"/>
                <a:gd name="T4" fmla="*/ 340 w 680"/>
                <a:gd name="T5" fmla="*/ 1134 h 1134"/>
                <a:gd name="T6" fmla="*/ 567 w 680"/>
                <a:gd name="T7" fmla="*/ 1134 h 1134"/>
                <a:gd name="T8" fmla="*/ 567 w 680"/>
                <a:gd name="T9" fmla="*/ 907 h 1134"/>
                <a:gd name="T10" fmla="*/ 454 w 680"/>
                <a:gd name="T11" fmla="*/ 907 h 1134"/>
                <a:gd name="T12" fmla="*/ 454 w 680"/>
                <a:gd name="T13" fmla="*/ 794 h 1134"/>
                <a:gd name="T14" fmla="*/ 340 w 680"/>
                <a:gd name="T15" fmla="*/ 794 h 1134"/>
                <a:gd name="T16" fmla="*/ 340 w 680"/>
                <a:gd name="T17" fmla="*/ 681 h 1134"/>
                <a:gd name="T18" fmla="*/ 454 w 680"/>
                <a:gd name="T19" fmla="*/ 681 h 1134"/>
                <a:gd name="T20" fmla="*/ 454 w 680"/>
                <a:gd name="T21" fmla="*/ 340 h 1134"/>
                <a:gd name="T22" fmla="*/ 567 w 680"/>
                <a:gd name="T23" fmla="*/ 340 h 1134"/>
                <a:gd name="T24" fmla="*/ 567 w 680"/>
                <a:gd name="T25" fmla="*/ 227 h 1134"/>
                <a:gd name="T26" fmla="*/ 680 w 680"/>
                <a:gd name="T27" fmla="*/ 227 h 1134"/>
                <a:gd name="T28" fmla="*/ 680 w 680"/>
                <a:gd name="T29" fmla="*/ 114 h 1134"/>
                <a:gd name="T30" fmla="*/ 454 w 680"/>
                <a:gd name="T31" fmla="*/ 114 h 1134"/>
                <a:gd name="T32" fmla="*/ 454 w 680"/>
                <a:gd name="T33" fmla="*/ 0 h 1134"/>
                <a:gd name="T34" fmla="*/ 340 w 680"/>
                <a:gd name="T35" fmla="*/ 0 h 1134"/>
                <a:gd name="T36" fmla="*/ 340 w 680"/>
                <a:gd name="T37" fmla="*/ 227 h 1134"/>
                <a:gd name="T38" fmla="*/ 227 w 680"/>
                <a:gd name="T39" fmla="*/ 227 h 1134"/>
                <a:gd name="T40" fmla="*/ 227 w 680"/>
                <a:gd name="T41" fmla="*/ 340 h 1134"/>
                <a:gd name="T42" fmla="*/ 0 w 680"/>
                <a:gd name="T43" fmla="*/ 340 h 1134"/>
                <a:gd name="T44" fmla="*/ 0 w 680"/>
                <a:gd name="T45" fmla="*/ 10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1134">
                  <a:moveTo>
                    <a:pt x="0" y="1021"/>
                  </a:moveTo>
                  <a:lnTo>
                    <a:pt x="340" y="1021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0" name="Freeform 758"/>
            <p:cNvSpPr>
              <a:spLocks/>
            </p:cNvSpPr>
            <p:nvPr/>
          </p:nvSpPr>
          <p:spPr bwMode="auto">
            <a:xfrm>
              <a:off x="4486" y="4498"/>
              <a:ext cx="453" cy="114"/>
            </a:xfrm>
            <a:custGeom>
              <a:avLst/>
              <a:gdLst>
                <a:gd name="T0" fmla="*/ 0 w 453"/>
                <a:gd name="T1" fmla="*/ 114 h 114"/>
                <a:gd name="T2" fmla="*/ 0 w 453"/>
                <a:gd name="T3" fmla="*/ 0 h 114"/>
                <a:gd name="T4" fmla="*/ 453 w 453"/>
                <a:gd name="T5" fmla="*/ 0 h 114"/>
                <a:gd name="T6" fmla="*/ 453 w 453"/>
                <a:gd name="T7" fmla="*/ 114 h 114"/>
                <a:gd name="T8" fmla="*/ 0 w 45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14">
                  <a:moveTo>
                    <a:pt x="0" y="114"/>
                  </a:moveTo>
                  <a:lnTo>
                    <a:pt x="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2466074" y="796606"/>
            <a:ext cx="3971570" cy="3536366"/>
            <a:chOff x="2902676" y="1376637"/>
            <a:chExt cx="7619420" cy="6784484"/>
          </a:xfrm>
        </p:grpSpPr>
        <p:sp>
          <p:nvSpPr>
            <p:cNvPr id="58" name="正方形/長方形 57"/>
            <p:cNvSpPr/>
            <p:nvPr/>
          </p:nvSpPr>
          <p:spPr>
            <a:xfrm>
              <a:off x="6497349" y="598039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岡山市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4991033" y="717014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倉敷市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7374102" y="198496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津山市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3054282" y="7639944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笠岡市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3266212" y="5050989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高梁市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4758244" y="2357266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真庭市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5672069" y="6873181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早島町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267649" y="142472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鏡野町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9331321" y="1428849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西粟倉村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4910267" y="4537273"/>
              <a:ext cx="1399898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吉備中央町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6682945" y="3364011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美咲町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8329545" y="1969391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奈義町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8025894" y="4737199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和気町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934931" y="6365443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6484814" y="7658198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玉野市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7145990" y="5078612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赤磐市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8643870" y="3032755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美作市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6511173" y="3949004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久米南町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7969183" y="2711548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勝央町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3715832" y="7747794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里庄町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8802182" y="529838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備前市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4713794" y="5934274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総社市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3692812" y="137663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新庄村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3864732" y="667322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矢掛町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3979381" y="7332166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浅口市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2902676" y="313060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新見市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2951095" y="6534249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井原市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6916227" y="751507"/>
            <a:ext cx="3971570" cy="3536366"/>
            <a:chOff x="2902676" y="1376637"/>
            <a:chExt cx="7619420" cy="6784484"/>
          </a:xfrm>
        </p:grpSpPr>
        <p:sp>
          <p:nvSpPr>
            <p:cNvPr id="137" name="正方形/長方形 136"/>
            <p:cNvSpPr/>
            <p:nvPr/>
          </p:nvSpPr>
          <p:spPr>
            <a:xfrm>
              <a:off x="6497350" y="5980396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岡山市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4991033" y="717014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倉敷市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7374102" y="198496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津山市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3054282" y="7639944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笠岡市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3266212" y="5050989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高梁市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4758244" y="2357266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真庭市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5672069" y="6873181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早島町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6267649" y="142472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鏡野町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9331321" y="1428849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西粟倉村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4910267" y="4537273"/>
              <a:ext cx="1399898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吉備中央町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6682945" y="3364011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美咲町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8329545" y="1969391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奈義町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8025894" y="4737199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和気町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7934931" y="6365443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6484814" y="7658198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玉野市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7145990" y="5078612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赤磐市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8643870" y="3032755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美作市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6511173" y="3949004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久米南町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7969183" y="2711548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勝央町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3715832" y="7747794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里庄町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8802182" y="529838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備前市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4713794" y="5934274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総社市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3692812" y="137663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新庄村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3864732" y="667322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矢掛町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3979381" y="7332166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浅口市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2902676" y="313060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新見市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2951095" y="6534249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井原市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215" name="グループ化 214"/>
          <p:cNvGrpSpPr/>
          <p:nvPr/>
        </p:nvGrpSpPr>
        <p:grpSpPr>
          <a:xfrm>
            <a:off x="2722757" y="5289209"/>
            <a:ext cx="3971570" cy="3536366"/>
            <a:chOff x="2902676" y="1376637"/>
            <a:chExt cx="7619420" cy="6784483"/>
          </a:xfrm>
        </p:grpSpPr>
        <p:sp>
          <p:nvSpPr>
            <p:cNvPr id="216" name="正方形/長方形 215"/>
            <p:cNvSpPr/>
            <p:nvPr/>
          </p:nvSpPr>
          <p:spPr>
            <a:xfrm>
              <a:off x="6497350" y="598039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岡山市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4991033" y="7170141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倉敷市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7374102" y="198496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津山市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3054282" y="7639943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笠岡市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3266212" y="5050989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高梁市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4758244" y="2357266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真庭市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5672069" y="687318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早島町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6267649" y="142472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鏡野町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9331321" y="1428849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西粟倉村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4910267" y="4537273"/>
              <a:ext cx="1399898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吉備中央町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6682945" y="336401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美咲町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8329545" y="1969393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奈義町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8025894" y="4737199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和気町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7934931" y="6365442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6484814" y="765819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玉野市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7145990" y="5078611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赤磐市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8643870" y="3032754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美作市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6511173" y="3949004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久米南町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7969183" y="271154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勝央町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3715832" y="7747793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里庄町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8802182" y="529838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備前市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4713794" y="5934275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総社市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3692812" y="137663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新庄村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3864732" y="667322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矢掛町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3979381" y="7332165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浅口市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2902676" y="313060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新見市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2951095" y="6534248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井原市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294" name="グループ化 293"/>
          <p:cNvGrpSpPr/>
          <p:nvPr/>
        </p:nvGrpSpPr>
        <p:grpSpPr>
          <a:xfrm>
            <a:off x="7221566" y="5278616"/>
            <a:ext cx="3971570" cy="3536366"/>
            <a:chOff x="2902676" y="1376637"/>
            <a:chExt cx="7619420" cy="6784483"/>
          </a:xfrm>
        </p:grpSpPr>
        <p:sp>
          <p:nvSpPr>
            <p:cNvPr id="295" name="正方形/長方形 294"/>
            <p:cNvSpPr/>
            <p:nvPr/>
          </p:nvSpPr>
          <p:spPr>
            <a:xfrm>
              <a:off x="6497350" y="598039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岡山市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4991033" y="7170141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倉敷市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7374102" y="198496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津山市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3054282" y="7639943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笠岡市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3266212" y="5050989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高梁市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4758244" y="2357266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真庭市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5672069" y="687318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早島町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6267649" y="142472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鏡野町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9331321" y="1428849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西粟倉村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4910267" y="4537273"/>
              <a:ext cx="1399898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吉備中央町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6682945" y="336401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美咲町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8329545" y="1969393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奈義町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8025894" y="4737199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和気町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7934931" y="6365442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6484814" y="765819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玉野市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7145990" y="5078611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赤磐市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8643870" y="3032754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美作市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6511173" y="3949004"/>
              <a:ext cx="1190775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久米南町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7969183" y="271154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勝央町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3715832" y="7747793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里庄町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8802182" y="529838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備前市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4713794" y="5934275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総社市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3692812" y="137663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新庄村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3864732" y="6673220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矢掛町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3979381" y="7332165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浅口市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2902676" y="3130607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新見市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2951095" y="6534248"/>
              <a:ext cx="981651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井原市</a:t>
              </a:r>
              <a:endParaRPr lang="zh-TW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4152528" y="2990307"/>
            <a:ext cx="1000264" cy="953963"/>
            <a:chOff x="6138122" y="5585232"/>
            <a:chExt cx="1918998" cy="1830171"/>
          </a:xfrm>
        </p:grpSpPr>
        <p:sp>
          <p:nvSpPr>
            <p:cNvPr id="85" name="正方形/長方形 84"/>
            <p:cNvSpPr/>
            <p:nvPr/>
          </p:nvSpPr>
          <p:spPr>
            <a:xfrm>
              <a:off x="6138122" y="5585232"/>
              <a:ext cx="747924" cy="41332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6815666" y="6426638"/>
              <a:ext cx="747924" cy="41332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6229880" y="7002075"/>
              <a:ext cx="747924" cy="41332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7309196" y="6214676"/>
              <a:ext cx="747924" cy="41332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35" name="グループ化 134"/>
          <p:cNvGrpSpPr/>
          <p:nvPr/>
        </p:nvGrpSpPr>
        <p:grpSpPr>
          <a:xfrm>
            <a:off x="8602681" y="2945208"/>
            <a:ext cx="1000264" cy="953963"/>
            <a:chOff x="6138122" y="5585232"/>
            <a:chExt cx="1918998" cy="1830171"/>
          </a:xfrm>
        </p:grpSpPr>
        <p:sp>
          <p:nvSpPr>
            <p:cNvPr id="164" name="正方形/長方形 163"/>
            <p:cNvSpPr/>
            <p:nvPr/>
          </p:nvSpPr>
          <p:spPr>
            <a:xfrm>
              <a:off x="6138122" y="5585232"/>
              <a:ext cx="747924" cy="41332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latin typeface="メイリオ"/>
                  <a:ea typeface="メイリオ"/>
                  <a:cs typeface="メイリオ"/>
                </a:rPr>
                <a:t>北区</a:t>
              </a:r>
              <a:endParaRPr lang="zh-TW" altLang="en-US" sz="8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6815666" y="6426638"/>
              <a:ext cx="747924" cy="41332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latin typeface="メイリオ"/>
                  <a:ea typeface="メイリオ"/>
                  <a:cs typeface="メイリオ"/>
                </a:rPr>
                <a:t>中区</a:t>
              </a:r>
              <a:endParaRPr lang="zh-TW" altLang="en-US" sz="8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6229880" y="7002075"/>
              <a:ext cx="747924" cy="41332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latin typeface="メイリオ"/>
                  <a:ea typeface="メイリオ"/>
                  <a:cs typeface="メイリオ"/>
                </a:rPr>
                <a:t>南区</a:t>
              </a:r>
              <a:endParaRPr lang="zh-TW" altLang="en-US" sz="8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7309196" y="6214676"/>
              <a:ext cx="747924" cy="41332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latin typeface="メイリオ"/>
                  <a:ea typeface="メイリオ"/>
                  <a:cs typeface="メイリオ"/>
                </a:rPr>
                <a:t>東区</a:t>
              </a:r>
              <a:endParaRPr lang="zh-TW" altLang="en-US" sz="800" b="1" kern="10" dirty="0"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14" name="グループ化 213"/>
          <p:cNvGrpSpPr/>
          <p:nvPr/>
        </p:nvGrpSpPr>
        <p:grpSpPr>
          <a:xfrm>
            <a:off x="4409211" y="7482911"/>
            <a:ext cx="1000264" cy="953964"/>
            <a:chOff x="6138122" y="5585232"/>
            <a:chExt cx="1918998" cy="1830170"/>
          </a:xfrm>
        </p:grpSpPr>
        <p:sp>
          <p:nvSpPr>
            <p:cNvPr id="243" name="正方形/長方形 242"/>
            <p:cNvSpPr/>
            <p:nvPr/>
          </p:nvSpPr>
          <p:spPr>
            <a:xfrm>
              <a:off x="6138122" y="5585232"/>
              <a:ext cx="747924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815666" y="6426639"/>
              <a:ext cx="747924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6229880" y="7002075"/>
              <a:ext cx="747924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7309196" y="6214675"/>
              <a:ext cx="747924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93" name="グループ化 292"/>
          <p:cNvGrpSpPr/>
          <p:nvPr/>
        </p:nvGrpSpPr>
        <p:grpSpPr>
          <a:xfrm>
            <a:off x="8908019" y="7472317"/>
            <a:ext cx="1000264" cy="953964"/>
            <a:chOff x="6138122" y="5585232"/>
            <a:chExt cx="1918998" cy="1830170"/>
          </a:xfrm>
        </p:grpSpPr>
        <p:sp>
          <p:nvSpPr>
            <p:cNvPr id="322" name="正方形/長方形 321"/>
            <p:cNvSpPr/>
            <p:nvPr/>
          </p:nvSpPr>
          <p:spPr>
            <a:xfrm>
              <a:off x="6138122" y="5585232"/>
              <a:ext cx="747924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6815666" y="6426639"/>
              <a:ext cx="747924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6229880" y="7002075"/>
              <a:ext cx="747924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7309196" y="6214675"/>
              <a:ext cx="747924" cy="41332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  <a:endParaRPr lang="zh-TW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8142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297</Words>
  <Application>Microsoft Office PowerPoint</Application>
  <PresentationFormat>A3 297x420 mm</PresentationFormat>
  <Paragraphs>279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PPTX018_岡山県地図</dc:title>
  <dc:subject>PPTX018_岡山県地図</dc:subject>
  <dc:creator>http://www.digipot.net</dc:creator>
  <cp:keywords>地図</cp:keywords>
  <cp:revision>1</cp:revision>
  <dcterms:created xsi:type="dcterms:W3CDTF">2011-09-01T12:09:10Z</dcterms:created>
  <dcterms:modified xsi:type="dcterms:W3CDTF">2012-06-29T05:14:18Z</dcterms:modified>
  <cp:category>パワーポイント</cp:category>
</cp:coreProperties>
</file>